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58" r:id="rId2"/>
    <p:sldId id="273" r:id="rId3"/>
    <p:sldId id="274" r:id="rId4"/>
    <p:sldId id="259" r:id="rId5"/>
    <p:sldId id="256" r:id="rId6"/>
    <p:sldId id="268" r:id="rId7"/>
    <p:sldId id="267" r:id="rId8"/>
    <p:sldId id="264" r:id="rId9"/>
    <p:sldId id="265" r:id="rId10"/>
    <p:sldId id="270" r:id="rId11"/>
    <p:sldId id="269" r:id="rId12"/>
    <p:sldId id="260" r:id="rId13"/>
    <p:sldId id="272" r:id="rId14"/>
    <p:sldId id="261" r:id="rId15"/>
    <p:sldId id="262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16BA7-E7B3-4DDF-B015-76C935814575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BBAA-C62E-47D9-BDC1-E0A08B687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13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2BBAA-C62E-47D9-BDC1-E0A08B68767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73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E87B-9638-4E07-9738-D09BC9E48A9C}" type="datetimeFigureOut">
              <a:rPr lang="de-DE" smtClean="0"/>
              <a:pPr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12D4-8251-4D72-A554-F31FD4CAB3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kreis-ger.de/medienzentru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info@av-medienzentrum.d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mega.bildung-rp.de/" TargetMode="External"/><Relationship Id="rId2" Type="http://schemas.openxmlformats.org/officeDocument/2006/relationships/hyperlink" Target="http://kmzkl.de/pages/medien/omega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bildungsnetz.bildung-rp.de/virenschutz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s://inmis.bildung-rp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mz.bildung-rp.de/medienzentrum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mega.bildung-rp.de/" TargetMode="External"/><Relationship Id="rId2" Type="http://schemas.openxmlformats.org/officeDocument/2006/relationships/hyperlink" Target="https://inmis.bildung-rp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medienzentrum.donnersberg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ludwigshafen.de/lebenswert/kultur/bibliotheken/medienzentrum-ludwigshaf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e.ehrhard@mkn-swp.de" TargetMode="External"/><Relationship Id="rId2" Type="http://schemas.openxmlformats.org/officeDocument/2006/relationships/hyperlink" Target="https://www.medienzentrum-swp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de-DE" dirty="0" smtClean="0"/>
              <a:t>Informationen zu den Medienzentren</a:t>
            </a:r>
            <a:endParaRPr lang="de-DE" dirty="0"/>
          </a:p>
        </p:txBody>
      </p:sp>
      <p:pic>
        <p:nvPicPr>
          <p:cNvPr id="14338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96952"/>
            <a:ext cx="3825593" cy="303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Kreismedienzentrum </a:t>
            </a:r>
            <a:r>
              <a:rPr lang="de-DE" dirty="0" err="1" smtClean="0"/>
              <a:t>Germersheim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3232" cy="5400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</a:pPr>
            <a:r>
              <a:rPr lang="nn-NO" dirty="0" smtClean="0"/>
              <a:t>Im Gebäude der </a:t>
            </a:r>
            <a:r>
              <a:rPr lang="nn-NO" b="1" dirty="0" smtClean="0"/>
              <a:t>Nardini-Schule , </a:t>
            </a:r>
            <a:r>
              <a:rPr lang="nn-NO" sz="2600" dirty="0" smtClean="0"/>
              <a:t>1. OG, Raum Nr. 1.12</a:t>
            </a:r>
          </a:p>
          <a:p>
            <a:pPr>
              <a:buNone/>
            </a:pPr>
            <a:r>
              <a:rPr lang="de-DE" dirty="0" err="1" smtClean="0"/>
              <a:t>Römerweg</a:t>
            </a:r>
            <a:r>
              <a:rPr lang="de-DE" dirty="0" smtClean="0"/>
              <a:t> 2a  76726 </a:t>
            </a:r>
            <a:r>
              <a:rPr lang="de-DE" dirty="0" err="1" smtClean="0"/>
              <a:t>Germersheim</a:t>
            </a:r>
            <a:endParaRPr lang="de-DE" dirty="0" smtClean="0"/>
          </a:p>
          <a:p>
            <a:pPr>
              <a:buNone/>
            </a:pPr>
            <a:r>
              <a:rPr lang="de-DE" sz="3000" dirty="0" smtClean="0"/>
              <a:t>Telefon:  07274 7001783 Herr Ungemach</a:t>
            </a:r>
          </a:p>
          <a:p>
            <a:pPr>
              <a:buNone/>
            </a:pPr>
            <a:r>
              <a:rPr lang="de-DE" sz="3000" dirty="0" smtClean="0"/>
              <a:t>Telefon Verleih: 07274 7001782 Herr Croissant,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>
                <a:hlinkClick r:id="rId2"/>
              </a:rPr>
              <a:t>http://www.kreis-ger.de/medienzentrum</a:t>
            </a:r>
            <a:endParaRPr lang="de-DE" dirty="0" smtClean="0"/>
          </a:p>
          <a:p>
            <a:pPr>
              <a:buNone/>
            </a:pPr>
            <a:r>
              <a:rPr lang="de-DE" sz="2600" u="sng" dirty="0" smtClean="0"/>
              <a:t>Öffnungszeiten:</a:t>
            </a:r>
            <a:endParaRPr lang="de-DE" sz="2600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  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67937"/>
              </p:ext>
            </p:extLst>
          </p:nvPr>
        </p:nvGraphicFramePr>
        <p:xfrm>
          <a:off x="457200" y="4365105"/>
          <a:ext cx="8116416" cy="217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41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400" u="sng" dirty="0" smtClean="0"/>
                        <a:t>Montag:</a:t>
                      </a:r>
                      <a:endParaRPr lang="de-DE" sz="2400" dirty="0" smtClean="0"/>
                    </a:p>
                    <a:p>
                      <a:pPr>
                        <a:buNone/>
                      </a:pPr>
                      <a:r>
                        <a:rPr lang="de-DE" sz="2400" dirty="0" smtClean="0"/>
                        <a:t>11:30 - 13:30 / 14:00 - 16:00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400" u="sng" dirty="0" smtClean="0"/>
                        <a:t>Dienstag: </a:t>
                      </a:r>
                      <a:r>
                        <a:rPr lang="de-DE" sz="2400" dirty="0" smtClean="0"/>
                        <a:t/>
                      </a:r>
                      <a:br>
                        <a:rPr lang="de-DE" sz="2400" dirty="0" smtClean="0"/>
                      </a:br>
                      <a:r>
                        <a:rPr lang="de-DE" sz="2400" dirty="0" smtClean="0"/>
                        <a:t>10:30 - 13:30 / 14:00 - 16:00  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4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400" b="1" u="sng" dirty="0" smtClean="0"/>
                        <a:t>Mittwoch:</a:t>
                      </a:r>
                    </a:p>
                    <a:p>
                      <a:pPr>
                        <a:buNone/>
                      </a:pPr>
                      <a:r>
                        <a:rPr lang="de-DE" sz="2400" b="1" dirty="0" smtClean="0"/>
                        <a:t>11.30 –</a:t>
                      </a:r>
                      <a:r>
                        <a:rPr lang="de-DE" sz="2400" b="1" baseline="0" dirty="0" smtClean="0"/>
                        <a:t> 16.00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400" b="1" u="sng" dirty="0" smtClean="0"/>
                        <a:t>Donnerstag:</a:t>
                      </a:r>
                      <a:endParaRPr lang="de-DE" sz="2400" b="1" dirty="0" smtClean="0"/>
                    </a:p>
                    <a:p>
                      <a:pPr>
                        <a:buNone/>
                      </a:pPr>
                      <a:r>
                        <a:rPr lang="de-DE" sz="2400" b="1" dirty="0" smtClean="0"/>
                        <a:t>08:30 - 16:00</a:t>
                      </a:r>
                    </a:p>
                    <a:p>
                      <a:pPr>
                        <a:buNone/>
                      </a:pPr>
                      <a:endParaRPr lang="de-DE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AV-Medienzentrum Neustadt</a:t>
            </a:r>
            <a:br>
              <a:rPr lang="de-DE" sz="3200" dirty="0" smtClean="0"/>
            </a:br>
            <a:r>
              <a:rPr lang="de-DE" sz="3200" dirty="0" smtClean="0"/>
              <a:t>Bad </a:t>
            </a:r>
            <a:r>
              <a:rPr lang="de-DE" sz="3200" dirty="0" smtClean="0"/>
              <a:t>Dürkheim</a:t>
            </a:r>
            <a:r>
              <a:rPr lang="de-DE" sz="3600" dirty="0" smtClean="0"/>
              <a:t/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4048" y="1844824"/>
            <a:ext cx="3816424" cy="4536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Öffnungszeiten</a:t>
            </a:r>
          </a:p>
          <a:p>
            <a:pPr marL="0" indent="0">
              <a:buNone/>
            </a:pPr>
            <a:r>
              <a:rPr lang="de-DE" sz="2400" dirty="0"/>
              <a:t>Mittwoch: 8:00–16:00 Uhr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Donnerstag: 8:00–17:00 Uhr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Montag, Dienstag, Freitag: auf Anfrage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  <a:p>
            <a:pPr marL="0" indent="0">
              <a:buNone/>
            </a:pPr>
            <a:r>
              <a:rPr lang="de-DE" sz="2400" dirty="0"/>
              <a:t>Leiter: Christian </a:t>
            </a:r>
            <a:r>
              <a:rPr lang="de-DE" sz="2400" dirty="0" err="1"/>
              <a:t>Hennicke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Stellvertretender Leiter: Thorsten </a:t>
            </a:r>
            <a:r>
              <a:rPr lang="de-DE" sz="2400" dirty="0" err="1"/>
              <a:t>Priefling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Verwaltung/Verleih: Gudrun Bentz</a:t>
            </a:r>
            <a:endParaRPr lang="de-DE" sz="2400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1676" y="1912373"/>
            <a:ext cx="4286347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Schulstr. 12  </a:t>
            </a:r>
            <a:r>
              <a:rPr lang="de-DE" dirty="0" smtClean="0"/>
              <a:t>(im Alten Schulhaus)</a:t>
            </a:r>
            <a:endParaRPr lang="de-DE" sz="2400" dirty="0"/>
          </a:p>
          <a:p>
            <a:r>
              <a:rPr lang="de-DE" sz="2400" dirty="0"/>
              <a:t>67435 Neustadt/</a:t>
            </a:r>
            <a:r>
              <a:rPr lang="de-DE" sz="2400" dirty="0" err="1"/>
              <a:t>Mußbach</a:t>
            </a:r>
            <a:endParaRPr lang="de-DE" sz="2400" dirty="0"/>
          </a:p>
          <a:p>
            <a:r>
              <a:rPr lang="de-DE" sz="2400" dirty="0"/>
              <a:t>Tel.: 0 63 21 - 96 87 93</a:t>
            </a:r>
          </a:p>
          <a:p>
            <a:r>
              <a:rPr lang="de-DE" sz="2400" dirty="0"/>
              <a:t>E-Mail:</a:t>
            </a:r>
          </a:p>
          <a:p>
            <a:r>
              <a:rPr lang="de-DE" sz="2400" dirty="0" err="1">
                <a:hlinkClick r:id="rId2"/>
              </a:rPr>
              <a:t>info</a:t>
            </a:r>
            <a:r>
              <a:rPr lang="de-DE" sz="2400" dirty="0">
                <a:hlinkClick r:id="rId2"/>
              </a:rPr>
              <a:t>(@)</a:t>
            </a:r>
            <a:r>
              <a:rPr lang="de-DE" sz="2400" dirty="0" smtClean="0">
                <a:hlinkClick r:id="rId2"/>
              </a:rPr>
              <a:t>av-medienzentrum.de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/>
              <a:t>https://www.av-medienzentrum.de/</a:t>
            </a:r>
          </a:p>
          <a:p>
            <a:endParaRPr lang="de-DE" sz="2400" dirty="0"/>
          </a:p>
        </p:txBody>
      </p:sp>
      <p:pic>
        <p:nvPicPr>
          <p:cNvPr id="5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OMEGA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370" y="922710"/>
            <a:ext cx="8229600" cy="5674642"/>
          </a:xfrm>
        </p:spPr>
        <p:txBody>
          <a:bodyPr>
            <a:noAutofit/>
          </a:bodyPr>
          <a:lstStyle/>
          <a:p>
            <a:r>
              <a:rPr lang="de-DE" sz="2400" b="1" dirty="0"/>
              <a:t>Medien und Materialien für die Schule</a:t>
            </a:r>
            <a:br>
              <a:rPr lang="de-DE" sz="2400" b="1" dirty="0"/>
            </a:br>
            <a:r>
              <a:rPr lang="de-DE" sz="2400" dirty="0"/>
              <a:t>bietet das rheinland-pfälzische OnlineMedien-GesamtAngebot </a:t>
            </a:r>
            <a:r>
              <a:rPr lang="de-DE" sz="2400" dirty="0">
                <a:hlinkClick r:id="rId2"/>
              </a:rPr>
              <a:t>OMEGA</a:t>
            </a:r>
            <a:r>
              <a:rPr lang="de-DE" sz="2400" dirty="0"/>
              <a:t> des Pädagogischen Landesinstitutes</a:t>
            </a:r>
            <a:r>
              <a:rPr lang="de-DE" sz="2400" dirty="0" smtClean="0"/>
              <a:t>.</a:t>
            </a:r>
          </a:p>
          <a:p>
            <a:pPr>
              <a:buNone/>
            </a:pPr>
            <a:r>
              <a:rPr lang="de-DE" sz="2400" dirty="0" smtClean="0"/>
              <a:t>• Finden Sie Filme, Animationen, Arbeitsblätter und mehr für den Einsatz im Unterricht! </a:t>
            </a:r>
          </a:p>
          <a:p>
            <a:pPr>
              <a:buNone/>
            </a:pPr>
            <a:r>
              <a:rPr lang="de-DE" sz="2400" dirty="0" smtClean="0"/>
              <a:t>• Nutzen Sie Texte, Bilder und Filmmodule für eigene Arbeitsblätter und Präsentationen! </a:t>
            </a:r>
          </a:p>
          <a:p>
            <a:pPr>
              <a:buNone/>
            </a:pPr>
            <a:r>
              <a:rPr lang="de-DE" sz="2400" dirty="0" smtClean="0"/>
              <a:t>• Geben Sie Schülerinnen und Schülern Freiraum für kreative (Medien-)Arbeit!</a:t>
            </a:r>
          </a:p>
          <a:p>
            <a:pPr>
              <a:buNone/>
            </a:pPr>
            <a:r>
              <a:rPr lang="de-DE" sz="2600" b="1" dirty="0" smtClean="0"/>
              <a:t>D</a:t>
            </a:r>
            <a:r>
              <a:rPr lang="de-DE" sz="2600" b="1" dirty="0" smtClean="0"/>
              <a:t>irekter </a:t>
            </a:r>
            <a:r>
              <a:rPr lang="de-DE" sz="2600" b="1" dirty="0" smtClean="0"/>
              <a:t>Zugang zu OMEGA: </a:t>
            </a:r>
            <a:r>
              <a:rPr lang="de-DE" sz="2600" b="1" dirty="0" smtClean="0">
                <a:hlinkClick r:id="rId3"/>
              </a:rPr>
              <a:t>http://omega.bildung-rp.de</a:t>
            </a:r>
            <a:r>
              <a:rPr lang="de-DE" sz="2600" b="1" dirty="0" smtClean="0">
                <a:hlinkClick r:id="rId3"/>
              </a:rPr>
              <a:t>/</a:t>
            </a:r>
            <a:endParaRPr lang="de-DE" sz="2600" b="1" dirty="0" smtClean="0"/>
          </a:p>
          <a:p>
            <a:pPr>
              <a:buNone/>
            </a:pPr>
            <a:r>
              <a:rPr lang="de-DE" sz="2400" dirty="0"/>
              <a:t>Bei Fragen wenden Sie sich bitte an die Mediathek des Pädagogischen Landesinstitutes, Telefon:  0261 9702-102, Fax: 0261 </a:t>
            </a:r>
            <a:r>
              <a:rPr lang="de-DE" sz="2400" dirty="0" smtClean="0"/>
              <a:t>9702-105</a:t>
            </a:r>
            <a:endParaRPr lang="de-DE" sz="2400" dirty="0"/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 </a:t>
            </a:r>
          </a:p>
          <a:p>
            <a:pPr marL="0" indent="0">
              <a:buNone/>
            </a:pPr>
            <a:endParaRPr lang="de-DE" sz="2600" dirty="0"/>
          </a:p>
        </p:txBody>
      </p:sp>
      <p:pic>
        <p:nvPicPr>
          <p:cNvPr id="15362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304"/>
            <a:ext cx="9144000" cy="594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7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Software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/>
              <a:t>Kostenfreie </a:t>
            </a:r>
            <a:r>
              <a:rPr lang="de-DE" b="1" smtClean="0"/>
              <a:t>Anti-Virensoftware von</a:t>
            </a:r>
          </a:p>
          <a:p>
            <a:pPr>
              <a:buNone/>
            </a:pPr>
            <a:r>
              <a:rPr lang="de-DE" b="1" smtClean="0"/>
              <a:t>G-Data</a:t>
            </a:r>
            <a:r>
              <a:rPr lang="de-DE" b="1"/>
              <a:t> </a:t>
            </a:r>
            <a:r>
              <a:rPr lang="de-DE" b="1" smtClean="0"/>
              <a:t>für </a:t>
            </a:r>
            <a:r>
              <a:rPr lang="de-DE" b="1" dirty="0"/>
              <a:t>alle Schulen, Lehrkräfte, Schülerinnen </a:t>
            </a:r>
            <a:r>
              <a:rPr lang="de-DE" b="1"/>
              <a:t>und </a:t>
            </a:r>
            <a:r>
              <a:rPr lang="de-DE" b="1" smtClean="0"/>
              <a:t>Schüler</a:t>
            </a:r>
            <a:endParaRPr lang="de-DE" dirty="0"/>
          </a:p>
          <a:p>
            <a:r>
              <a:rPr lang="de-DE" smtClean="0"/>
              <a:t>Das Land Rheinland-Pfalz stellt auch weiterhin allen Schulen in Rheinland-Pfalz einen umfassenden Virenschutz kostenfrei zur Verfügung.</a:t>
            </a:r>
          </a:p>
          <a:p>
            <a:r>
              <a:rPr lang="de-DE" u="sng" smtClean="0"/>
              <a:t>Nähere Informationen finden Sie auf dem </a:t>
            </a:r>
            <a:r>
              <a:rPr lang="de-DE" smtClean="0"/>
              <a:t> </a:t>
            </a:r>
            <a:r>
              <a:rPr lang="de-DE" u="sng" smtClean="0">
                <a:hlinkClick r:id="rId2"/>
              </a:rPr>
              <a:t>Bildungsserve</a:t>
            </a:r>
            <a:r>
              <a:rPr lang="de-DE" u="sng" smtClean="0"/>
              <a:t>r </a:t>
            </a:r>
            <a:endParaRPr lang="de-DE" smtClean="0"/>
          </a:p>
          <a:p>
            <a:pPr>
              <a:buNone/>
            </a:pPr>
            <a:endParaRPr lang="de-DE" dirty="0" smtClean="0"/>
          </a:p>
        </p:txBody>
      </p:sp>
      <p:pic>
        <p:nvPicPr>
          <p:cNvPr id="16386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0"/>
            <a:ext cx="1829714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Inmis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de-DE" dirty="0" smtClean="0"/>
              <a:t>Der  Zentrale </a:t>
            </a:r>
            <a:r>
              <a:rPr lang="de-DE" dirty="0"/>
              <a:t>Verleihdienst </a:t>
            </a:r>
            <a:r>
              <a:rPr lang="de-DE" dirty="0" err="1" smtClean="0"/>
              <a:t>inMIS</a:t>
            </a:r>
            <a:r>
              <a:rPr lang="de-DE" dirty="0" smtClean="0"/>
              <a:t> bietet </a:t>
            </a:r>
            <a:r>
              <a:rPr lang="de-DE" dirty="0"/>
              <a:t>die Möglichkeit bequem von </a:t>
            </a:r>
            <a:r>
              <a:rPr lang="de-DE" dirty="0" smtClean="0"/>
              <a:t>daheim, </a:t>
            </a:r>
            <a:r>
              <a:rPr lang="de-DE" dirty="0"/>
              <a:t>von der Schule oder wo auch immer Sie einen Internetzugang haben, Medien </a:t>
            </a:r>
            <a:r>
              <a:rPr lang="de-DE" dirty="0" smtClean="0"/>
              <a:t>zu </a:t>
            </a:r>
            <a:r>
              <a:rPr lang="de-DE" dirty="0"/>
              <a:t>bestellen</a:t>
            </a:r>
            <a:r>
              <a:rPr lang="de-DE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de-DE" dirty="0" smtClean="0"/>
              <a:t>Sie können diese dann in Ihrem zuständigen Medienzentrum abholen</a:t>
            </a:r>
          </a:p>
          <a:p>
            <a:pPr>
              <a:buNone/>
            </a:pPr>
            <a:r>
              <a:rPr lang="de-DE" b="1" dirty="0" smtClean="0">
                <a:hlinkClick r:id="rId2"/>
              </a:rPr>
              <a:t>https://inmis.bildung-rp.de/</a:t>
            </a:r>
            <a:r>
              <a:rPr lang="de-DE" b="1" dirty="0" smtClean="0"/>
              <a:t> 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4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3200" dirty="0" smtClean="0"/>
              <a:t>Überblick über die Medienzentren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2530624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Zur Homepage aller in Rheinland-Pfalz sich befindlichen Medienzentren gelangen Sie über diesen link: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48" y="876679"/>
            <a:ext cx="5688632" cy="493360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88860" y="5981438"/>
            <a:ext cx="82862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hlinkClick r:id="rId3"/>
              </a:rPr>
              <a:t>https://</a:t>
            </a:r>
            <a:r>
              <a:rPr lang="de-DE" sz="3200" dirty="0" smtClean="0">
                <a:hlinkClick r:id="rId3"/>
              </a:rPr>
              <a:t>kmz.bildung-rp.de/medienzentrum</a:t>
            </a:r>
            <a:endParaRPr lang="de-DE" sz="3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17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Bitte beachten Sie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7"/>
            <a:ext cx="8229600" cy="2952328"/>
          </a:xfrm>
        </p:spPr>
        <p:txBody>
          <a:bodyPr/>
          <a:lstStyle/>
          <a:p>
            <a:r>
              <a:rPr lang="de-DE" dirty="0" smtClean="0"/>
              <a:t>Durch die Corona-Situation bedingt, kann es zu Abweichungen kommen.</a:t>
            </a:r>
          </a:p>
          <a:p>
            <a:r>
              <a:rPr lang="de-DE" dirty="0" smtClean="0"/>
              <a:t> Bitte informieren Sie sich auf den Homepages über die aktuellen Ausleihbedingungen</a:t>
            </a:r>
            <a:endParaRPr lang="de-DE" dirty="0"/>
          </a:p>
        </p:txBody>
      </p:sp>
      <p:pic>
        <p:nvPicPr>
          <p:cNvPr id="4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2813" y="274638"/>
            <a:ext cx="1513680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916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de-DE" sz="3600" dirty="0" smtClean="0"/>
              <a:t>Medienzentrum der Stadt Kaiserslautern</a:t>
            </a:r>
            <a:endParaRPr lang="de-DE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b="1" dirty="0" smtClean="0"/>
              <a:t>Adresse: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>
              <a:buNone/>
            </a:pPr>
            <a:endParaRPr lang="de-DE" sz="2200" dirty="0" smtClean="0"/>
          </a:p>
        </p:txBody>
      </p:sp>
      <p:sp>
        <p:nvSpPr>
          <p:cNvPr id="6" name="Rechteck 5"/>
          <p:cNvSpPr/>
          <p:nvPr/>
        </p:nvSpPr>
        <p:spPr>
          <a:xfrm>
            <a:off x="1187624" y="1976799"/>
            <a:ext cx="3816424" cy="2808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</a:rPr>
              <a:t>Temporäre Anschrift:</a:t>
            </a:r>
            <a:r>
              <a:rPr lang="de-DE" sz="3600" dirty="0">
                <a:solidFill>
                  <a:schemeClr val="tx1"/>
                </a:solidFill>
              </a:rPr>
              <a:t/>
            </a:r>
            <a:br>
              <a:rPr lang="de-DE" sz="36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Referat Schulen</a:t>
            </a:r>
            <a:r>
              <a:rPr lang="de-DE" sz="3600" dirty="0">
                <a:solidFill>
                  <a:schemeClr val="tx1"/>
                </a:solidFill>
              </a:rPr>
              <a:t/>
            </a:r>
            <a:br>
              <a:rPr lang="de-DE" sz="3600" dirty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Willy-Brandt-Platz </a:t>
            </a:r>
            <a:r>
              <a:rPr lang="de-DE" sz="2400" dirty="0">
                <a:solidFill>
                  <a:schemeClr val="tx1"/>
                </a:solidFill>
              </a:rPr>
              <a:t>1</a:t>
            </a:r>
            <a:r>
              <a:rPr lang="de-DE" sz="3600" dirty="0">
                <a:solidFill>
                  <a:schemeClr val="tx1"/>
                </a:solidFill>
              </a:rPr>
              <a:t/>
            </a:r>
            <a:br>
              <a:rPr lang="de-DE" sz="36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67655 </a:t>
            </a:r>
            <a:r>
              <a:rPr lang="de-DE" sz="2400" dirty="0" smtClean="0">
                <a:solidFill>
                  <a:schemeClr val="tx1"/>
                </a:solidFill>
              </a:rPr>
              <a:t>Kaiserslautern</a:t>
            </a:r>
            <a:endParaRPr lang="de-DE" sz="2800" dirty="0">
              <a:solidFill>
                <a:srgbClr val="003366"/>
              </a:solidFill>
            </a:endParaRPr>
          </a:p>
          <a:p>
            <a:pPr>
              <a:buNone/>
            </a:pPr>
            <a:r>
              <a:rPr lang="de-DE" sz="2800" dirty="0" smtClean="0">
                <a:solidFill>
                  <a:srgbClr val="003366"/>
                </a:solidFill>
              </a:rPr>
              <a:t>Tel: 0631-365 2560 </a:t>
            </a:r>
          </a:p>
          <a:p>
            <a:pPr>
              <a:buNone/>
            </a:pPr>
            <a:r>
              <a:rPr lang="de-DE" sz="2800" dirty="0" smtClean="0">
                <a:solidFill>
                  <a:srgbClr val="003366"/>
                </a:solidFill>
              </a:rPr>
              <a:t>info@mzkl.de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837928" y="5229200"/>
            <a:ext cx="784887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/>
              <a:t>Ansprechpartner für die Ausleihe von mobilen Endgeräten: Stadtverwaltung, Herr Ernst, Tel.: 0631 365-1402,</a:t>
            </a:r>
          </a:p>
          <a:p>
            <a:r>
              <a:rPr lang="de-DE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 </a:t>
            </a:r>
            <a:r>
              <a:rPr lang="de-DE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Zeit ist keine </a:t>
            </a:r>
            <a:r>
              <a:rPr lang="de-DE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Reservierung möglich!</a:t>
            </a:r>
            <a:endParaRPr lang="de-DE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812749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dirty="0" smtClean="0"/>
              <a:t>Kreismedienzentrum KL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Wurde im Juni 2019 </a:t>
            </a:r>
            <a:r>
              <a:rPr lang="de-DE" dirty="0" smtClean="0"/>
              <a:t>geschlossen</a:t>
            </a:r>
          </a:p>
          <a:p>
            <a:r>
              <a:rPr lang="de-DE" b="1" dirty="0" smtClean="0"/>
              <a:t>Ansprechpartner </a:t>
            </a:r>
            <a:r>
              <a:rPr lang="de-DE" b="1" dirty="0"/>
              <a:t>für die Ausleihe von mobilen </a:t>
            </a:r>
            <a:r>
              <a:rPr lang="de-DE" b="1" dirty="0" smtClean="0"/>
              <a:t>Endgeräten: Kreisverwaltung</a:t>
            </a:r>
            <a:r>
              <a:rPr lang="de-DE" b="1" dirty="0"/>
              <a:t>, Herr Pulver, Tel.: 0631 </a:t>
            </a:r>
            <a:r>
              <a:rPr lang="de-DE" b="1" dirty="0" smtClean="0"/>
              <a:t>7105-493</a:t>
            </a:r>
            <a:endParaRPr lang="de-DE" dirty="0" smtClean="0"/>
          </a:p>
          <a:p>
            <a:r>
              <a:rPr lang="de-DE" dirty="0"/>
              <a:t>Mit Ihrem Zugang zum </a:t>
            </a:r>
            <a:r>
              <a:rPr lang="de-DE" dirty="0">
                <a:hlinkClick r:id="rId2"/>
              </a:rPr>
              <a:t>Internetkatalog</a:t>
            </a:r>
            <a:r>
              <a:rPr lang="de-DE" dirty="0"/>
              <a:t> können Sie weiterhin Medien bei der Mediathek des Pädagogischen Landesinstitutes in Koblenz ausleihen (Abholung oder Versand). </a:t>
            </a:r>
          </a:p>
          <a:p>
            <a:r>
              <a:rPr lang="de-DE" dirty="0"/>
              <a:t>Für die Schulen im Landkreis Kaiserslautern besteht die Möglichkeit, Medien und Materialien im Onlineportal </a:t>
            </a:r>
            <a:r>
              <a:rPr lang="de-DE" dirty="0">
                <a:hlinkClick r:id="rId3"/>
              </a:rPr>
              <a:t>OMEGA</a:t>
            </a:r>
            <a:r>
              <a:rPr lang="de-DE" dirty="0"/>
              <a:t> zu nutzen. Die Zugangsdaten erhalten Lehrkräfte von ihrem Schuladministrator, die Schulen auf Anforderung per Mail oder Telefon 0261 9702-102. </a:t>
            </a:r>
          </a:p>
        </p:txBody>
      </p:sp>
      <p:pic>
        <p:nvPicPr>
          <p:cNvPr id="4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6632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504" y="82716"/>
            <a:ext cx="8108326" cy="1330060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Medienzentrum des </a:t>
            </a:r>
            <a:r>
              <a:rPr lang="de-DE" sz="3600" dirty="0" smtClean="0"/>
              <a:t>Donnersbergkreises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690" y="1052736"/>
            <a:ext cx="8617373" cy="547260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     Mühlackerweg 25  6780 </a:t>
            </a:r>
            <a:r>
              <a:rPr lang="de-DE" sz="2400" dirty="0" err="1" smtClean="0"/>
              <a:t>Rockenhausen</a:t>
            </a:r>
            <a:r>
              <a:rPr lang="de-DE" sz="2400" dirty="0" smtClean="0"/>
              <a:t> </a:t>
            </a:r>
            <a:endParaRPr lang="de-DE" sz="2400" dirty="0" smtClean="0"/>
          </a:p>
          <a:p>
            <a:pPr>
              <a:buNone/>
            </a:pPr>
            <a:r>
              <a:rPr lang="de-DE" sz="2000" dirty="0" smtClean="0"/>
              <a:t>(</a:t>
            </a:r>
            <a:r>
              <a:rPr lang="de-DE" sz="2000" i="1" dirty="0"/>
              <a:t>im Neubau der IGS im Fachbereich Physik</a:t>
            </a:r>
            <a:r>
              <a:rPr lang="de-DE" sz="2000" i="1" dirty="0" smtClean="0"/>
              <a:t>)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Telefon</a:t>
            </a:r>
            <a:r>
              <a:rPr lang="de-DE" sz="2400" dirty="0" smtClean="0"/>
              <a:t>: 06352/710-280 </a:t>
            </a:r>
            <a:endParaRPr lang="de-DE" sz="2400" dirty="0" smtClean="0"/>
          </a:p>
          <a:p>
            <a:pPr>
              <a:buNone/>
            </a:pPr>
            <a:r>
              <a:rPr lang="de-DE" sz="2400" dirty="0" err="1" smtClean="0"/>
              <a:t>e-mail</a:t>
            </a:r>
            <a:r>
              <a:rPr lang="de-DE" sz="2400" dirty="0" smtClean="0"/>
              <a:t>: </a:t>
            </a:r>
            <a:r>
              <a:rPr lang="de-DE" sz="2400" dirty="0" err="1" smtClean="0"/>
              <a:t>rockenhausen</a:t>
            </a:r>
            <a:r>
              <a:rPr lang="de-DE" sz="2400" dirty="0" smtClean="0"/>
              <a:t>(at)kmz.bildung-rp.de</a:t>
            </a:r>
            <a:endParaRPr lang="de-DE" altLang="de-DE" sz="1400" dirty="0">
              <a:latin typeface="Verdana" panose="020B0604030504040204" pitchFamily="34" charset="0"/>
            </a:endParaRPr>
          </a:p>
          <a:p>
            <a:pPr>
              <a:buNone/>
            </a:pPr>
            <a:r>
              <a:rPr lang="de-DE" altLang="de-DE" sz="2400" dirty="0" smtClean="0"/>
              <a:t>Leiter: Heiko Baumann, </a:t>
            </a:r>
            <a:r>
              <a:rPr lang="de-DE" sz="2000" dirty="0" smtClean="0"/>
              <a:t>Stellvertretender </a:t>
            </a:r>
            <a:r>
              <a:rPr lang="de-DE" sz="2000" dirty="0"/>
              <a:t>Leiter: Daniel Dreißigacker</a:t>
            </a:r>
            <a:endParaRPr lang="de-DE" altLang="de-DE" sz="2400" dirty="0" smtClean="0"/>
          </a:p>
          <a:p>
            <a:pPr>
              <a:buNone/>
            </a:pPr>
            <a:r>
              <a:rPr lang="de-DE" sz="2400" dirty="0" smtClean="0">
                <a:hlinkClick r:id="rId2"/>
              </a:rPr>
              <a:t>http://www.medienzentrum.donnersberg.de/</a:t>
            </a:r>
            <a:r>
              <a:rPr lang="de-DE" sz="2400" dirty="0" smtClean="0"/>
              <a:t> </a:t>
            </a:r>
          </a:p>
          <a:p>
            <a:pPr>
              <a:buNone/>
            </a:pPr>
            <a:endParaRPr lang="de-DE" altLang="de-DE" sz="1800" dirty="0" smtClean="0">
              <a:latin typeface="Verdana" panose="020B0604030504040204" pitchFamily="34" charset="0"/>
            </a:endParaRPr>
          </a:p>
          <a:p>
            <a:pPr>
              <a:buNone/>
            </a:pPr>
            <a:r>
              <a:rPr lang="de-DE" altLang="de-DE" sz="1800" dirty="0" smtClean="0">
                <a:latin typeface="Verdana" panose="020B0604030504040204" pitchFamily="34" charset="0"/>
              </a:rPr>
              <a:t>Bürozeiten</a:t>
            </a:r>
            <a:r>
              <a:rPr lang="de-DE" altLang="de-DE" sz="1800" dirty="0">
                <a:latin typeface="Verdana" panose="020B0604030504040204" pitchFamily="34" charset="0"/>
              </a:rPr>
              <a:t>:</a:t>
            </a:r>
            <a:endParaRPr lang="de-DE" sz="2800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07877"/>
              </p:ext>
            </p:extLst>
          </p:nvPr>
        </p:nvGraphicFramePr>
        <p:xfrm>
          <a:off x="550577" y="4365104"/>
          <a:ext cx="8229600" cy="1981200"/>
        </p:xfrm>
        <a:graphic>
          <a:graphicData uri="http://schemas.openxmlformats.org/drawingml/2006/table">
            <a:tbl>
              <a:tblPr/>
              <a:tblGrid>
                <a:gridCol w="1888248">
                  <a:extLst>
                    <a:ext uri="{9D8B030D-6E8A-4147-A177-3AD203B41FA5}">
                      <a16:colId xmlns:a16="http://schemas.microsoft.com/office/drawing/2014/main" val="4201233799"/>
                    </a:ext>
                  </a:extLst>
                </a:gridCol>
                <a:gridCol w="6341352">
                  <a:extLst>
                    <a:ext uri="{9D8B030D-6E8A-4147-A177-3AD203B41FA5}">
                      <a16:colId xmlns:a16="http://schemas.microsoft.com/office/drawing/2014/main" val="1316818592"/>
                    </a:ext>
                  </a:extLst>
                </a:gridCol>
              </a:tblGrid>
              <a:tr h="323312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Montag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08.00Uhr bis </a:t>
                      </a:r>
                      <a:r>
                        <a:rPr lang="de-DE" sz="2000" dirty="0" smtClean="0"/>
                        <a:t>11.00Uhr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74283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Dienstag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09.30Uhr bis 11.30Uhr und 13.00Uhr bis </a:t>
                      </a:r>
                      <a:r>
                        <a:rPr lang="de-DE" sz="2000" dirty="0" smtClean="0"/>
                        <a:t>17.00Uhr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33364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Mittwoch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08.00Uhr bis 10.00Uhr und 12.30Uhr bis 13.30Uhr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65992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Donnerstag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08.00Uhr</a:t>
                      </a:r>
                      <a:r>
                        <a:rPr lang="de-DE" sz="2000" baseline="0" dirty="0" smtClean="0"/>
                        <a:t> bis 12.00Uhr und 12.30Uhr bis 16.30Uhr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42845"/>
                  </a:ext>
                </a:extLst>
              </a:tr>
              <a:tr h="364944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Freitag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09.00Uhr bis </a:t>
                      </a:r>
                      <a:r>
                        <a:rPr lang="de-DE" sz="2000" dirty="0" smtClean="0"/>
                        <a:t>11.00Uhr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50706"/>
                  </a:ext>
                </a:extLst>
              </a:tr>
            </a:tbl>
          </a:graphicData>
        </a:graphic>
      </p:graphicFrame>
      <p:pic>
        <p:nvPicPr>
          <p:cNvPr id="6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4538" y="608749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e-DE" sz="3200" dirty="0" smtClean="0"/>
              <a:t>Kreismedienzentrum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Alzey-Worms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003232" cy="53285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3400" dirty="0" smtClean="0"/>
              <a:t>Das Kreismedienzentrum befindet sich im Ganztagsschulgebäude der Gymnasien der Stadt </a:t>
            </a:r>
            <a:r>
              <a:rPr lang="de-DE" sz="3400" dirty="0" smtClean="0"/>
              <a:t>Alzey</a:t>
            </a:r>
          </a:p>
          <a:p>
            <a:pPr>
              <a:buNone/>
            </a:pPr>
            <a:r>
              <a:rPr lang="de-DE" sz="3400" dirty="0" smtClean="0"/>
              <a:t>      Frankenstr</a:t>
            </a:r>
            <a:r>
              <a:rPr lang="de-DE" sz="3400" dirty="0" smtClean="0"/>
              <a:t>. 12   55232 </a:t>
            </a:r>
            <a:r>
              <a:rPr lang="de-DE" sz="3400" dirty="0" smtClean="0"/>
              <a:t>Alzey</a:t>
            </a: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r>
              <a:rPr lang="de-DE" sz="3400" dirty="0" smtClean="0"/>
              <a:t>Postanschrift: Postfach 1360, 55221 Alzey</a:t>
            </a:r>
          </a:p>
          <a:p>
            <a:pPr>
              <a:buNone/>
            </a:pPr>
            <a:r>
              <a:rPr lang="de-DE" sz="3400" dirty="0" smtClean="0"/>
              <a:t>Telefon: </a:t>
            </a:r>
            <a:r>
              <a:rPr lang="de-DE" sz="3400" dirty="0" smtClean="0"/>
              <a:t>06731-94775137</a:t>
            </a:r>
          </a:p>
          <a:p>
            <a:pPr>
              <a:buNone/>
            </a:pPr>
            <a:r>
              <a:rPr lang="de-DE" sz="3400" dirty="0" err="1" smtClean="0"/>
              <a:t>E-Mail:</a:t>
            </a:r>
            <a:r>
              <a:rPr lang="de-DE" dirty="0" err="1"/>
              <a:t>alzey</a:t>
            </a:r>
            <a:r>
              <a:rPr lang="de-DE" dirty="0"/>
              <a:t>(at)kmz.bildung-rp.de</a:t>
            </a:r>
            <a:endParaRPr lang="de-DE" sz="3400" dirty="0" smtClean="0"/>
          </a:p>
          <a:p>
            <a:pPr>
              <a:buNone/>
            </a:pPr>
            <a:r>
              <a:rPr lang="de-DE" sz="3400" dirty="0" err="1" smtClean="0"/>
              <a:t>Homepage:http</a:t>
            </a:r>
            <a:r>
              <a:rPr lang="de-DE" sz="3400" dirty="0" smtClean="0"/>
              <a:t>://</a:t>
            </a:r>
            <a:r>
              <a:rPr lang="de-DE" sz="3400" dirty="0"/>
              <a:t>kmz-alzey.de</a:t>
            </a: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Leiter</a:t>
            </a:r>
            <a:r>
              <a:rPr lang="de-DE" sz="3400" dirty="0" smtClean="0"/>
              <a:t>: Torsten </a:t>
            </a:r>
            <a:r>
              <a:rPr lang="de-DE" sz="3400" dirty="0" smtClean="0"/>
              <a:t>Neitzel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sz="3400" dirty="0" smtClean="0"/>
              <a:t>Öffnungszeiten: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  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41850"/>
              </p:ext>
            </p:extLst>
          </p:nvPr>
        </p:nvGraphicFramePr>
        <p:xfrm>
          <a:off x="467544" y="5301208"/>
          <a:ext cx="720080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400" u="none" dirty="0" smtClean="0"/>
                        <a:t>Montag,</a:t>
                      </a:r>
                      <a:r>
                        <a:rPr lang="de-DE" sz="2400" u="none" baseline="0" dirty="0" smtClean="0"/>
                        <a:t> Dienstag und Donnerstag:</a:t>
                      </a:r>
                    </a:p>
                    <a:p>
                      <a:pPr>
                        <a:buNone/>
                      </a:pPr>
                      <a:r>
                        <a:rPr lang="de-DE" sz="2400" dirty="0" smtClean="0"/>
                        <a:t>14:00 </a:t>
                      </a:r>
                      <a:r>
                        <a:rPr lang="de-DE" sz="2400" dirty="0" smtClean="0"/>
                        <a:t>- 16:30 </a:t>
                      </a:r>
                      <a:r>
                        <a:rPr lang="de-DE" sz="2400" dirty="0" smtClean="0"/>
                        <a:t>Uhr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000" dirty="0" smtClean="0"/>
              <a:t>Medienzentrum Ludwigshafen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2600" dirty="0" smtClean="0"/>
              <a:t>..betreut </a:t>
            </a:r>
            <a:r>
              <a:rPr lang="de-DE" sz="2600" dirty="0" smtClean="0"/>
              <a:t>Ludwigshafen, </a:t>
            </a:r>
            <a:r>
              <a:rPr lang="de-DE" sz="2600" dirty="0" smtClean="0"/>
              <a:t>Frankenthal, Rhein-Pfalz-Kreis</a:t>
            </a: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Georg-</a:t>
            </a:r>
            <a:r>
              <a:rPr lang="de-DE" sz="2600" dirty="0" err="1" smtClean="0"/>
              <a:t>Herwegh</a:t>
            </a:r>
            <a:r>
              <a:rPr lang="de-DE" sz="2600" dirty="0" smtClean="0"/>
              <a:t>-Str. </a:t>
            </a:r>
            <a:r>
              <a:rPr lang="de-DE" sz="2600" dirty="0" smtClean="0"/>
              <a:t>9 </a:t>
            </a:r>
          </a:p>
          <a:p>
            <a:pPr>
              <a:buNone/>
            </a:pPr>
            <a:r>
              <a:rPr lang="de-DE" sz="2600" dirty="0" smtClean="0"/>
              <a:t>67061 Ludwigshafen </a:t>
            </a:r>
            <a:r>
              <a:rPr lang="de-DE" sz="2600" dirty="0" smtClean="0"/>
              <a:t>in </a:t>
            </a:r>
            <a:r>
              <a:rPr lang="de-DE" sz="2600" dirty="0"/>
              <a:t>der </a:t>
            </a:r>
            <a:r>
              <a:rPr lang="de-DE" sz="2600" dirty="0" smtClean="0"/>
              <a:t>Albert-Schweitzer-Grundschule</a:t>
            </a:r>
            <a:endParaRPr lang="de-DE" dirty="0" smtClean="0"/>
          </a:p>
          <a:p>
            <a:pPr>
              <a:buNone/>
            </a:pPr>
            <a:r>
              <a:rPr lang="de-DE" sz="2400" dirty="0" smtClean="0"/>
              <a:t>Telefon</a:t>
            </a:r>
          </a:p>
          <a:p>
            <a:r>
              <a:rPr lang="de-DE" sz="2400" dirty="0" smtClean="0"/>
              <a:t>0621 504-3457 (Sekretariat und Technik)</a:t>
            </a:r>
          </a:p>
          <a:p>
            <a:r>
              <a:rPr lang="de-DE" sz="2400" dirty="0" smtClean="0"/>
              <a:t>0621 504-2529 (Verleih)</a:t>
            </a:r>
          </a:p>
          <a:p>
            <a:pPr>
              <a:buNone/>
            </a:pPr>
            <a:r>
              <a:rPr lang="de-DE" sz="2400" dirty="0" smtClean="0"/>
              <a:t>Fax:   0621 504-3813</a:t>
            </a:r>
          </a:p>
          <a:p>
            <a:pPr>
              <a:buNone/>
            </a:pPr>
            <a:r>
              <a:rPr lang="de-DE" sz="2000" dirty="0" smtClean="0">
                <a:hlinkClick r:id="rId2"/>
              </a:rPr>
              <a:t>http://www.ludwigshafen.de/lebenswert/kultur/bibliotheken/medienzentrum-ludwigshafen/</a:t>
            </a:r>
            <a:endParaRPr lang="de-DE" sz="2000" dirty="0" smtClean="0"/>
          </a:p>
          <a:p>
            <a:pPr>
              <a:buNone/>
            </a:pPr>
            <a:endParaRPr lang="de-DE" sz="2300" u="sng" dirty="0" smtClean="0"/>
          </a:p>
          <a:p>
            <a:pPr>
              <a:buNone/>
            </a:pPr>
            <a:r>
              <a:rPr lang="de-DE" sz="2300" u="sng" dirty="0" smtClean="0"/>
              <a:t>Öffnungszeiten</a:t>
            </a:r>
            <a:endParaRPr lang="de-DE" sz="2300" u="sng" dirty="0"/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sz="2900" dirty="0"/>
              <a:t>Leiterin: Isabelle </a:t>
            </a:r>
            <a:r>
              <a:rPr lang="de-DE" sz="2900" dirty="0" smtClean="0"/>
              <a:t>Angelberger</a:t>
            </a:r>
            <a:r>
              <a:rPr lang="de-DE" sz="2900" smtClean="0"/>
              <a:t>, </a:t>
            </a:r>
          </a:p>
          <a:p>
            <a:pPr>
              <a:buNone/>
            </a:pPr>
            <a:r>
              <a:rPr lang="de-DE" sz="2900" smtClean="0"/>
              <a:t>Stellvertretender </a:t>
            </a:r>
            <a:r>
              <a:rPr lang="de-DE" sz="2900" dirty="0"/>
              <a:t>Leiter: Roman Sturm</a:t>
            </a:r>
            <a:br>
              <a:rPr lang="de-DE" sz="2900" dirty="0"/>
            </a:br>
            <a:r>
              <a:rPr lang="de-DE" sz="2900" dirty="0"/>
              <a:t>Sekretariat: Heike </a:t>
            </a:r>
            <a:r>
              <a:rPr lang="de-DE" sz="2900" dirty="0" err="1"/>
              <a:t>Hohenbleicher</a:t>
            </a:r>
            <a:r>
              <a:rPr lang="de-DE" sz="2900" dirty="0"/>
              <a:t/>
            </a:r>
            <a:br>
              <a:rPr lang="de-DE" sz="2900" dirty="0"/>
            </a:br>
            <a:r>
              <a:rPr lang="de-DE" sz="2900" dirty="0"/>
              <a:t>Verleih: Sevil </a:t>
            </a:r>
            <a:r>
              <a:rPr lang="de-DE" sz="2900" dirty="0" smtClean="0"/>
              <a:t>Heuß, Technik</a:t>
            </a:r>
            <a:r>
              <a:rPr lang="de-DE" sz="2900" dirty="0"/>
              <a:t>: Roland </a:t>
            </a:r>
            <a:r>
              <a:rPr lang="de-DE" sz="2900" dirty="0" err="1"/>
              <a:t>Wittke</a:t>
            </a:r>
            <a:endParaRPr lang="de-DE" sz="2900" dirty="0"/>
          </a:p>
          <a:p>
            <a:endParaRPr lang="de-DE" dirty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4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90" y="188640"/>
            <a:ext cx="1513680" cy="1512168"/>
          </a:xfrm>
          <a:prstGeom prst="rect">
            <a:avLst/>
          </a:prstGeom>
          <a:noFill/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3717032"/>
            <a:ext cx="6246812" cy="1403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e-DE" sz="3600" dirty="0" smtClean="0"/>
              <a:t>Stadt- und Kreisbildstelle Pirmasens/Zweibrücken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Am Rathaus 9  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66976 </a:t>
            </a:r>
            <a:r>
              <a:rPr lang="de-DE" dirty="0" err="1" smtClean="0"/>
              <a:t>Rodalben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sz="2900" dirty="0" smtClean="0"/>
              <a:t>Das </a:t>
            </a:r>
            <a:r>
              <a:rPr lang="de-DE" sz="2900" dirty="0"/>
              <a:t>Medienzentrum befindet sich im 2. OG </a:t>
            </a:r>
            <a:r>
              <a:rPr lang="de-DE" sz="2900" dirty="0" smtClean="0"/>
              <a:t>der Verbandsgemeindeverwaltung</a:t>
            </a:r>
            <a:endParaRPr lang="de-DE" sz="2900" dirty="0" smtClean="0"/>
          </a:p>
          <a:p>
            <a:pPr>
              <a:buNone/>
            </a:pPr>
            <a:r>
              <a:rPr lang="de-DE" dirty="0" smtClean="0"/>
              <a:t>Telefon:   </a:t>
            </a:r>
            <a:r>
              <a:rPr lang="de-DE" dirty="0"/>
              <a:t>06331-7261161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Email: medienzentrum@mkn-swp.de </a:t>
            </a:r>
          </a:p>
          <a:p>
            <a:pPr>
              <a:buNone/>
            </a:pPr>
            <a:r>
              <a:rPr lang="de-DE" dirty="0" smtClean="0"/>
              <a:t>Homepage: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://www.medienzentrum-swp.de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pPr>
              <a:buNone/>
            </a:pPr>
            <a:endParaRPr lang="de-DE" sz="3100" u="sng" dirty="0" smtClean="0"/>
          </a:p>
          <a:p>
            <a:pPr>
              <a:buNone/>
            </a:pPr>
            <a:r>
              <a:rPr lang="de-DE" sz="3100" u="sng" dirty="0" smtClean="0"/>
              <a:t>Öffnungszeiten:</a:t>
            </a:r>
          </a:p>
          <a:p>
            <a:pPr>
              <a:buNone/>
            </a:pPr>
            <a:endParaRPr lang="de-DE" u="sng" dirty="0" smtClean="0"/>
          </a:p>
          <a:p>
            <a:pPr>
              <a:buNone/>
            </a:pPr>
            <a:r>
              <a:rPr lang="de-DE" b="1" dirty="0" smtClean="0"/>
              <a:t> 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Leitung: Susanne Ehrhard      </a:t>
            </a:r>
            <a:r>
              <a:rPr lang="de-DE" sz="2800" dirty="0" smtClean="0">
                <a:hlinkClick r:id="rId3"/>
              </a:rPr>
              <a:t>Susanne.ehrhard@mkn-swp.de</a:t>
            </a:r>
            <a:r>
              <a:rPr lang="de-DE" sz="28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601543"/>
              </p:ext>
            </p:extLst>
          </p:nvPr>
        </p:nvGraphicFramePr>
        <p:xfrm>
          <a:off x="2771800" y="4437112"/>
          <a:ext cx="3456384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800" b="1" dirty="0" smtClean="0"/>
                        <a:t>Montag</a:t>
                      </a:r>
                      <a:r>
                        <a:rPr lang="de-DE" sz="2800" b="1" baseline="0" dirty="0" smtClean="0"/>
                        <a:t> </a:t>
                      </a:r>
                      <a:r>
                        <a:rPr lang="de-DE" sz="2800" b="1" dirty="0" smtClean="0"/>
                        <a:t>bis Freitag:</a:t>
                      </a:r>
                    </a:p>
                    <a:p>
                      <a:pPr>
                        <a:buNone/>
                      </a:pPr>
                      <a:r>
                        <a:rPr lang="de-DE" sz="2800" b="1" dirty="0" smtClean="0"/>
                        <a:t>9:00 bis 17:30 Uhr</a:t>
                      </a:r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C:\Users\studsem_kl_1\AppData\Local\Microsoft\Windows\Temporary Internet Files\Content.IE5\S9L1TL26\MC9003010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716" y="476672"/>
            <a:ext cx="15136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Office PowerPoint</Application>
  <PresentationFormat>Bildschirmpräsentation (4:3)</PresentationFormat>
  <Paragraphs>136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Larissa-Design</vt:lpstr>
      <vt:lpstr>Informationen zu den Medienzentren</vt:lpstr>
      <vt:lpstr>Überblick über die Medienzentren</vt:lpstr>
      <vt:lpstr>Bitte beachten Sie</vt:lpstr>
      <vt:lpstr>Medienzentrum der Stadt Kaiserslautern</vt:lpstr>
      <vt:lpstr>Kreismedienzentrum KL</vt:lpstr>
      <vt:lpstr>Medienzentrum des Donnersbergkreises </vt:lpstr>
      <vt:lpstr>Kreismedienzentrum  Alzey-Worms</vt:lpstr>
      <vt:lpstr>Medienzentrum Ludwigshafen</vt:lpstr>
      <vt:lpstr>Stadt- und Kreisbildstelle Pirmasens/Zweibrücken</vt:lpstr>
      <vt:lpstr>Kreismedienzentrum Germersheim </vt:lpstr>
      <vt:lpstr> AV-Medienzentrum Neustadt Bad Dürkheim </vt:lpstr>
      <vt:lpstr>OMEGA</vt:lpstr>
      <vt:lpstr>PowerPoint-Präsentation</vt:lpstr>
      <vt:lpstr>Software</vt:lpstr>
      <vt:lpstr>Inmis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 den Medienzentren</dc:title>
  <dc:creator>studsem_kl_1</dc:creator>
  <cp:lastModifiedBy>Blandfort, Martina</cp:lastModifiedBy>
  <cp:revision>46</cp:revision>
  <dcterms:created xsi:type="dcterms:W3CDTF">2014-01-09T08:54:02Z</dcterms:created>
  <dcterms:modified xsi:type="dcterms:W3CDTF">2021-07-02T09:30:09Z</dcterms:modified>
</cp:coreProperties>
</file>