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73" r:id="rId4"/>
    <p:sldId id="257" r:id="rId5"/>
    <p:sldId id="259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68" r:id="rId14"/>
    <p:sldId id="271" r:id="rId15"/>
    <p:sldId id="272" r:id="rId16"/>
    <p:sldId id="275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30" autoAdjust="0"/>
  </p:normalViewPr>
  <p:slideViewPr>
    <p:cSldViewPr>
      <p:cViewPr varScale="1">
        <p:scale>
          <a:sx n="127" d="100"/>
          <a:sy n="127" d="100"/>
        </p:scale>
        <p:origin x="-2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7646-84D3-455E-BC59-A85454CF7DC1}" type="datetimeFigureOut">
              <a:rPr lang="de-DE" smtClean="0"/>
              <a:pPr/>
              <a:t>10.12.15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2D39D-0678-42D1-9E70-D48A9910C20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14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703C-86C4-4AA3-984B-F6304BE9EFA4}" type="datetimeFigureOut">
              <a:rPr lang="de-DE" smtClean="0"/>
              <a:pPr/>
              <a:t>10.12.15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F3E2-3FCA-487B-9A01-F2BE420AADA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703C-86C4-4AA3-984B-F6304BE9EFA4}" type="datetimeFigureOut">
              <a:rPr lang="de-DE" smtClean="0"/>
              <a:pPr/>
              <a:t>10.12.15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F3E2-3FCA-487B-9A01-F2BE420AADA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703C-86C4-4AA3-984B-F6304BE9EFA4}" type="datetimeFigureOut">
              <a:rPr lang="de-DE" smtClean="0"/>
              <a:pPr/>
              <a:t>10.12.15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F3E2-3FCA-487B-9A01-F2BE420AADA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703C-86C4-4AA3-984B-F6304BE9EFA4}" type="datetimeFigureOut">
              <a:rPr lang="de-DE" smtClean="0"/>
              <a:pPr/>
              <a:t>10.12.15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F3E2-3FCA-487B-9A01-F2BE420AADA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703C-86C4-4AA3-984B-F6304BE9EFA4}" type="datetimeFigureOut">
              <a:rPr lang="de-DE" smtClean="0"/>
              <a:pPr/>
              <a:t>10.12.15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F3E2-3FCA-487B-9A01-F2BE420AADA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703C-86C4-4AA3-984B-F6304BE9EFA4}" type="datetimeFigureOut">
              <a:rPr lang="de-DE" smtClean="0"/>
              <a:pPr/>
              <a:t>10.12.15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F3E2-3FCA-487B-9A01-F2BE420AADA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703C-86C4-4AA3-984B-F6304BE9EFA4}" type="datetimeFigureOut">
              <a:rPr lang="de-DE" smtClean="0"/>
              <a:pPr/>
              <a:t>10.12.15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F3E2-3FCA-487B-9A01-F2BE420AADA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703C-86C4-4AA3-984B-F6304BE9EFA4}" type="datetimeFigureOut">
              <a:rPr lang="de-DE" smtClean="0"/>
              <a:pPr/>
              <a:t>10.12.15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F3E2-3FCA-487B-9A01-F2BE420AADA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703C-86C4-4AA3-984B-F6304BE9EFA4}" type="datetimeFigureOut">
              <a:rPr lang="de-DE" smtClean="0"/>
              <a:pPr/>
              <a:t>10.12.15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F3E2-3FCA-487B-9A01-F2BE420AADA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703C-86C4-4AA3-984B-F6304BE9EFA4}" type="datetimeFigureOut">
              <a:rPr lang="de-DE" smtClean="0"/>
              <a:pPr/>
              <a:t>10.12.15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F3E2-3FCA-487B-9A01-F2BE420AADA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703C-86C4-4AA3-984B-F6304BE9EFA4}" type="datetimeFigureOut">
              <a:rPr lang="de-DE" smtClean="0"/>
              <a:pPr/>
              <a:t>10.12.15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F3E2-3FCA-487B-9A01-F2BE420AADA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703C-86C4-4AA3-984B-F6304BE9EFA4}" type="datetimeFigureOut">
              <a:rPr lang="de-DE" smtClean="0"/>
              <a:pPr/>
              <a:t>10.12.15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5F3E2-3FCA-487B-9A01-F2BE420AADA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Moodle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Registrierung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Marco Ringel - Staatliches Studienseminar für das Lehramt an Realschulen Trier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moodle</a:t>
            </a:r>
            <a:r>
              <a:rPr lang="de-DE" dirty="0" smtClean="0"/>
              <a:t>-Zugang erweitern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140969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Da Sie bereits </a:t>
            </a:r>
            <a:r>
              <a:rPr lang="de-DE" smtClean="0"/>
              <a:t>über </a:t>
            </a:r>
            <a:r>
              <a:rPr lang="de-DE" smtClean="0"/>
              <a:t>eine </a:t>
            </a:r>
            <a:r>
              <a:rPr lang="de-DE" dirty="0" err="1" smtClean="0"/>
              <a:t>moodle</a:t>
            </a:r>
            <a:r>
              <a:rPr lang="de-DE" dirty="0" smtClean="0"/>
              <a:t>-Kennung verfügen, müssen Ihren Zugang erweitern.</a:t>
            </a:r>
          </a:p>
        </p:txBody>
      </p:sp>
    </p:spTree>
    <p:extLst>
      <p:ext uri="{BB962C8B-B14F-4D97-AF65-F5344CB8AC3E}">
        <p14:creationId xmlns:p14="http://schemas.microsoft.com/office/powerpoint/2010/main" val="385126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4883536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Schritt 1</a:t>
            </a:r>
            <a:endParaRPr lang="de-DE" dirty="0"/>
          </a:p>
        </p:txBody>
      </p:sp>
      <p:sp>
        <p:nvSpPr>
          <p:cNvPr id="4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Marco Ringel - Staatliches Studienseminar für das Lehramt an Realschulen Trier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429000"/>
            <a:ext cx="2400300" cy="24638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5" name="Pfeil nach links 14"/>
          <p:cNvSpPr/>
          <p:nvPr/>
        </p:nvSpPr>
        <p:spPr>
          <a:xfrm rot="1251224">
            <a:off x="4142008" y="5620142"/>
            <a:ext cx="1515169" cy="69493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3CDDD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556792"/>
            <a:ext cx="2808312" cy="588065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1547664" y="5445224"/>
            <a:ext cx="2880320" cy="432048"/>
          </a:xfrm>
          <a:prstGeom prst="ellipse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 cmpd="sng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2761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Schritt 1</a:t>
            </a:r>
            <a:endParaRPr lang="de-DE" dirty="0"/>
          </a:p>
        </p:txBody>
      </p:sp>
      <p:sp>
        <p:nvSpPr>
          <p:cNvPr id="4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Marco Ringel - Staatliches Studienseminar für das Lehramt an Realschulen Trier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 l="1582" r="1582"/>
          <a:stretch>
            <a:fillRect/>
          </a:stretch>
        </p:blipFill>
        <p:spPr>
          <a:xfrm>
            <a:off x="467544" y="1196752"/>
            <a:ext cx="8229600" cy="4525963"/>
          </a:xfrm>
        </p:spPr>
      </p:pic>
      <p:sp>
        <p:nvSpPr>
          <p:cNvPr id="10" name="Pfeil nach links 9"/>
          <p:cNvSpPr/>
          <p:nvPr/>
        </p:nvSpPr>
        <p:spPr>
          <a:xfrm rot="9692501">
            <a:off x="5291111" y="4155043"/>
            <a:ext cx="1515169" cy="69493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3CDDD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256" y="4005064"/>
            <a:ext cx="1512168" cy="432048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 cmpd="sng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7526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Schritt 2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/>
          <a:srcRect l="13866" t="4956" r="7292" b="-4956"/>
          <a:stretch/>
        </p:blipFill>
        <p:spPr>
          <a:xfrm>
            <a:off x="539552" y="1700808"/>
            <a:ext cx="6595999" cy="36317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31640" y="3140968"/>
            <a:ext cx="4608512" cy="936104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6" name="Pfeil nach links 5"/>
          <p:cNvSpPr/>
          <p:nvPr/>
        </p:nvSpPr>
        <p:spPr>
          <a:xfrm rot="2317524">
            <a:off x="4187671" y="4043121"/>
            <a:ext cx="1252136" cy="59169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3CDDD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44008" y="4797152"/>
            <a:ext cx="3672408" cy="646331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Anmeldename und Passwort </a:t>
            </a:r>
            <a:r>
              <a:rPr lang="de-DE" dirty="0" smtClean="0"/>
              <a:t>Ihres </a:t>
            </a:r>
            <a:r>
              <a:rPr lang="de-DE" dirty="0" err="1" smtClean="0"/>
              <a:t>moodle</a:t>
            </a:r>
            <a:r>
              <a:rPr lang="de-DE" dirty="0" smtClean="0"/>
              <a:t>-Zugangs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79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628800"/>
            <a:ext cx="2260600" cy="3987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67744" y="2924944"/>
            <a:ext cx="1872208" cy="648072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6" name="Pfeil nach links 5"/>
          <p:cNvSpPr/>
          <p:nvPr/>
        </p:nvSpPr>
        <p:spPr>
          <a:xfrm rot="7937257">
            <a:off x="1273676" y="3651350"/>
            <a:ext cx="1252136" cy="59169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93CDDD"/>
                </a:solidFill>
              </a:rPr>
              <a:t> </a:t>
            </a:r>
            <a:endParaRPr lang="de-DE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3CDDD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Schritt 3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700808"/>
            <a:ext cx="2349500" cy="3759200"/>
          </a:xfrm>
          <a:prstGeom prst="rect">
            <a:avLst/>
          </a:prstGeom>
        </p:spPr>
      </p:pic>
      <p:sp>
        <p:nvSpPr>
          <p:cNvPr id="9" name="Pfeil nach links 8"/>
          <p:cNvSpPr/>
          <p:nvPr/>
        </p:nvSpPr>
        <p:spPr>
          <a:xfrm rot="8667447">
            <a:off x="4946084" y="4515445"/>
            <a:ext cx="1252136" cy="59169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3CDDD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12160" y="4149080"/>
            <a:ext cx="1872208" cy="360040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 cmpd="sng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033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2" r="24569" b="-11314"/>
          <a:stretch/>
        </p:blipFill>
        <p:spPr>
          <a:xfrm>
            <a:off x="467544" y="1700807"/>
            <a:ext cx="5410944" cy="2289483"/>
          </a:xfrm>
        </p:spPr>
      </p:pic>
      <p:sp>
        <p:nvSpPr>
          <p:cNvPr id="9" name="Oval 8"/>
          <p:cNvSpPr/>
          <p:nvPr/>
        </p:nvSpPr>
        <p:spPr>
          <a:xfrm>
            <a:off x="323528" y="2564904"/>
            <a:ext cx="4608512" cy="936104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10" name="Pfeil nach links 9"/>
          <p:cNvSpPr/>
          <p:nvPr/>
        </p:nvSpPr>
        <p:spPr>
          <a:xfrm rot="2317524">
            <a:off x="4907751" y="3323041"/>
            <a:ext cx="1252136" cy="591694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3CDDD"/>
              </a:solidFill>
            </a:endParaRPr>
          </a:p>
        </p:txBody>
      </p:sp>
      <p:sp>
        <p:nvSpPr>
          <p:cNvPr id="13" name="Titel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Schritt 4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4" name="Inhaltsplatzhalter 3"/>
          <p:cNvPicPr>
            <a:picLocks noChangeAspect="1"/>
          </p:cNvPicPr>
          <p:nvPr/>
        </p:nvPicPr>
        <p:blipFill rotWithShape="1">
          <a:blip r:embed="rId3"/>
          <a:srcRect l="5279" t="6171" r="19943" b="14110"/>
          <a:stretch/>
        </p:blipFill>
        <p:spPr>
          <a:xfrm>
            <a:off x="395536" y="3860280"/>
            <a:ext cx="1754523" cy="920069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149080"/>
            <a:ext cx="7061200" cy="9906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6" name="Pfeil nach links 15"/>
          <p:cNvSpPr/>
          <p:nvPr/>
        </p:nvSpPr>
        <p:spPr>
          <a:xfrm rot="1280943">
            <a:off x="2466730" y="4233440"/>
            <a:ext cx="949712" cy="481008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3CDDD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504" y="3861048"/>
            <a:ext cx="2376264" cy="648072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 cmpd="sng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9835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6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Schritt 5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Marco Ringel - Staatliches Studienseminar für das Lehramt an Realschulen Trier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Freischaltung durch den Admin</a:t>
            </a:r>
          </a:p>
          <a:p>
            <a:pPr>
              <a:buNone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Fertig.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5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Treffen Sie eine Wahl: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7F7F7F"/>
                </a:solidFill>
              </a:rPr>
              <a:t>Falls Sie für </a:t>
            </a:r>
            <a:r>
              <a:rPr lang="de-DE" dirty="0" err="1" smtClean="0">
                <a:solidFill>
                  <a:srgbClr val="7F7F7F"/>
                </a:solidFill>
              </a:rPr>
              <a:t>moodle</a:t>
            </a:r>
            <a:r>
              <a:rPr lang="de-DE" dirty="0" smtClean="0">
                <a:solidFill>
                  <a:srgbClr val="7F7F7F"/>
                </a:solidFill>
              </a:rPr>
              <a:t> noch keinen Zugang besitzen, klicken Sie hier: </a:t>
            </a:r>
            <a:r>
              <a:rPr lang="de-DE" dirty="0" smtClean="0">
                <a:solidFill>
                  <a:srgbClr val="7F7F7F"/>
                </a:solidFill>
                <a:hlinkClick r:id="" action="ppaction://hlinkshowjump?jump=nextslide"/>
              </a:rPr>
              <a:t>Anmeldung</a:t>
            </a:r>
            <a:endParaRPr lang="de-DE" dirty="0" smtClean="0">
              <a:solidFill>
                <a:srgbClr val="7F7F7F"/>
              </a:solidFill>
            </a:endParaRPr>
          </a:p>
          <a:p>
            <a:endParaRPr lang="de-DE" dirty="0" smtClean="0">
              <a:solidFill>
                <a:srgbClr val="7F7F7F"/>
              </a:solidFill>
            </a:endParaRPr>
          </a:p>
          <a:p>
            <a:endParaRPr lang="de-DE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7F7F7F"/>
                </a:solidFill>
              </a:rPr>
              <a:t>Falls Sie bereits durch Ihre Schule oder eine andere Institution über eine eigene Kennung verfügen, klicken Sie hier: </a:t>
            </a:r>
            <a:r>
              <a:rPr lang="de-DE" dirty="0" smtClean="0">
                <a:solidFill>
                  <a:srgbClr val="7F7F7F"/>
                </a:solidFill>
                <a:hlinkClick r:id="rId2" action="ppaction://hlinksldjump"/>
              </a:rPr>
              <a:t>Erweiterung</a:t>
            </a:r>
            <a:endParaRPr lang="de-DE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2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Neu-Anmeldung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071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" y="1556792"/>
            <a:ext cx="9144000" cy="4883536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Schritt 1</a:t>
            </a:r>
            <a:endParaRPr lang="de-DE" dirty="0"/>
          </a:p>
        </p:txBody>
      </p:sp>
      <p:sp>
        <p:nvSpPr>
          <p:cNvPr id="4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Marco Ringel - Staatliches Studienseminar für das Lehramt an Realschulen Trier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429000"/>
            <a:ext cx="2400300" cy="24638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5" name="Pfeil nach links 14"/>
          <p:cNvSpPr/>
          <p:nvPr/>
        </p:nvSpPr>
        <p:spPr>
          <a:xfrm rot="1251224">
            <a:off x="4142008" y="5620142"/>
            <a:ext cx="1515169" cy="69493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3CDDD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556792"/>
            <a:ext cx="2808312" cy="588065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1547664" y="5445224"/>
            <a:ext cx="2880320" cy="432048"/>
          </a:xfrm>
          <a:prstGeom prst="ellipse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 cmpd="sng"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Schritt 1</a:t>
            </a:r>
            <a:endParaRPr lang="de-DE" dirty="0"/>
          </a:p>
        </p:txBody>
      </p:sp>
      <p:sp>
        <p:nvSpPr>
          <p:cNvPr id="4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Marco Ringel - Staatliches Studienseminar für das Lehramt an Realschulen Trier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rcRect l="1582" r="1582"/>
          <a:stretch>
            <a:fillRect/>
          </a:stretch>
        </p:blipFill>
        <p:spPr>
          <a:xfrm>
            <a:off x="467544" y="1196752"/>
            <a:ext cx="8229600" cy="4525963"/>
          </a:xfrm>
        </p:spPr>
      </p:pic>
      <p:sp>
        <p:nvSpPr>
          <p:cNvPr id="10" name="Pfeil nach links 9"/>
          <p:cNvSpPr/>
          <p:nvPr/>
        </p:nvSpPr>
        <p:spPr>
          <a:xfrm rot="9692501">
            <a:off x="5219102" y="3795002"/>
            <a:ext cx="1515169" cy="69493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3CDDD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256" y="3645024"/>
            <a:ext cx="1512168" cy="432048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 cmpd="sng"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14"/>
          <p:cNvPicPr>
            <a:picLocks noGrp="1" noChangeAspect="1"/>
          </p:cNvPicPr>
          <p:nvPr>
            <p:ph idx="1"/>
          </p:nvPr>
        </p:nvPicPr>
        <p:blipFill>
          <a:blip r:embed="rId2"/>
          <a:srcRect t="1385" b="1385"/>
          <a:stretch>
            <a:fillRect/>
          </a:stretch>
        </p:blipFill>
        <p:spPr>
          <a:xfrm>
            <a:off x="179512" y="1556792"/>
            <a:ext cx="8604448" cy="4732115"/>
          </a:xfr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Schritt 2</a:t>
            </a:r>
            <a:endParaRPr lang="de-DE" dirty="0"/>
          </a:p>
        </p:txBody>
      </p:sp>
      <p:sp>
        <p:nvSpPr>
          <p:cNvPr id="4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Marco Ringel - Staatliches Studienseminar für das Lehramt an Realschulen Trier</a:t>
            </a:r>
            <a:endParaRPr lang="de-DE" dirty="0"/>
          </a:p>
        </p:txBody>
      </p:sp>
      <p:sp>
        <p:nvSpPr>
          <p:cNvPr id="13" name="Freihandform 12"/>
          <p:cNvSpPr/>
          <p:nvPr/>
        </p:nvSpPr>
        <p:spPr>
          <a:xfrm>
            <a:off x="2195736" y="5733256"/>
            <a:ext cx="1653649" cy="576064"/>
          </a:xfrm>
          <a:custGeom>
            <a:avLst/>
            <a:gdLst>
              <a:gd name="connsiteX0" fmla="*/ 1466363 w 1653649"/>
              <a:gd name="connsiteY0" fmla="*/ 94392 h 970968"/>
              <a:gd name="connsiteX1" fmla="*/ 1312127 w 1653649"/>
              <a:gd name="connsiteY1" fmla="*/ 72358 h 970968"/>
              <a:gd name="connsiteX2" fmla="*/ 1246025 w 1653649"/>
              <a:gd name="connsiteY2" fmla="*/ 61342 h 970968"/>
              <a:gd name="connsiteX3" fmla="*/ 1025688 w 1653649"/>
              <a:gd name="connsiteY3" fmla="*/ 50325 h 970968"/>
              <a:gd name="connsiteX4" fmla="*/ 992637 w 1653649"/>
              <a:gd name="connsiteY4" fmla="*/ 39308 h 970968"/>
              <a:gd name="connsiteX5" fmla="*/ 518912 w 1653649"/>
              <a:gd name="connsiteY5" fmla="*/ 39308 h 970968"/>
              <a:gd name="connsiteX6" fmla="*/ 408743 w 1653649"/>
              <a:gd name="connsiteY6" fmla="*/ 50325 h 970968"/>
              <a:gd name="connsiteX7" fmla="*/ 342642 w 1653649"/>
              <a:gd name="connsiteY7" fmla="*/ 72358 h 970968"/>
              <a:gd name="connsiteX8" fmla="*/ 243490 w 1653649"/>
              <a:gd name="connsiteY8" fmla="*/ 83375 h 970968"/>
              <a:gd name="connsiteX9" fmla="*/ 210440 w 1653649"/>
              <a:gd name="connsiteY9" fmla="*/ 105409 h 970968"/>
              <a:gd name="connsiteX10" fmla="*/ 177389 w 1653649"/>
              <a:gd name="connsiteY10" fmla="*/ 116426 h 970968"/>
              <a:gd name="connsiteX11" fmla="*/ 111288 w 1653649"/>
              <a:gd name="connsiteY11" fmla="*/ 160493 h 970968"/>
              <a:gd name="connsiteX12" fmla="*/ 89254 w 1653649"/>
              <a:gd name="connsiteY12" fmla="*/ 193544 h 970968"/>
              <a:gd name="connsiteX13" fmla="*/ 56204 w 1653649"/>
              <a:gd name="connsiteY13" fmla="*/ 215578 h 970968"/>
              <a:gd name="connsiteX14" fmla="*/ 34170 w 1653649"/>
              <a:gd name="connsiteY14" fmla="*/ 259645 h 970968"/>
              <a:gd name="connsiteX15" fmla="*/ 1119 w 1653649"/>
              <a:gd name="connsiteY15" fmla="*/ 325746 h 970968"/>
              <a:gd name="connsiteX16" fmla="*/ 12136 w 1653649"/>
              <a:gd name="connsiteY16" fmla="*/ 502016 h 970968"/>
              <a:gd name="connsiteX17" fmla="*/ 34170 w 1653649"/>
              <a:gd name="connsiteY17" fmla="*/ 535067 h 970968"/>
              <a:gd name="connsiteX18" fmla="*/ 100271 w 1653649"/>
              <a:gd name="connsiteY18" fmla="*/ 634219 h 970968"/>
              <a:gd name="connsiteX19" fmla="*/ 133322 w 1653649"/>
              <a:gd name="connsiteY19" fmla="*/ 667269 h 970968"/>
              <a:gd name="connsiteX20" fmla="*/ 166372 w 1653649"/>
              <a:gd name="connsiteY20" fmla="*/ 711337 h 970968"/>
              <a:gd name="connsiteX21" fmla="*/ 232474 w 1653649"/>
              <a:gd name="connsiteY21" fmla="*/ 755404 h 970968"/>
              <a:gd name="connsiteX22" fmla="*/ 298575 w 1653649"/>
              <a:gd name="connsiteY22" fmla="*/ 799472 h 970968"/>
              <a:gd name="connsiteX23" fmla="*/ 331625 w 1653649"/>
              <a:gd name="connsiteY23" fmla="*/ 810489 h 970968"/>
              <a:gd name="connsiteX24" fmla="*/ 364676 w 1653649"/>
              <a:gd name="connsiteY24" fmla="*/ 832522 h 970968"/>
              <a:gd name="connsiteX25" fmla="*/ 507895 w 1653649"/>
              <a:gd name="connsiteY25" fmla="*/ 876590 h 970968"/>
              <a:gd name="connsiteX26" fmla="*/ 596030 w 1653649"/>
              <a:gd name="connsiteY26" fmla="*/ 909640 h 970968"/>
              <a:gd name="connsiteX27" fmla="*/ 673148 w 1653649"/>
              <a:gd name="connsiteY27" fmla="*/ 920657 h 970968"/>
              <a:gd name="connsiteX28" fmla="*/ 717216 w 1653649"/>
              <a:gd name="connsiteY28" fmla="*/ 931674 h 970968"/>
              <a:gd name="connsiteX29" fmla="*/ 838401 w 1653649"/>
              <a:gd name="connsiteY29" fmla="*/ 964725 h 970968"/>
              <a:gd name="connsiteX30" fmla="*/ 1201958 w 1653649"/>
              <a:gd name="connsiteY30" fmla="*/ 953708 h 970968"/>
              <a:gd name="connsiteX31" fmla="*/ 1246025 w 1653649"/>
              <a:gd name="connsiteY31" fmla="*/ 942691 h 970968"/>
              <a:gd name="connsiteX32" fmla="*/ 1279076 w 1653649"/>
              <a:gd name="connsiteY32" fmla="*/ 909640 h 970968"/>
              <a:gd name="connsiteX33" fmla="*/ 1312127 w 1653649"/>
              <a:gd name="connsiteY33" fmla="*/ 887607 h 970968"/>
              <a:gd name="connsiteX34" fmla="*/ 1356194 w 1653649"/>
              <a:gd name="connsiteY34" fmla="*/ 865573 h 970968"/>
              <a:gd name="connsiteX35" fmla="*/ 1422295 w 1653649"/>
              <a:gd name="connsiteY35" fmla="*/ 799472 h 970968"/>
              <a:gd name="connsiteX36" fmla="*/ 1488396 w 1653649"/>
              <a:gd name="connsiteY36" fmla="*/ 733370 h 970968"/>
              <a:gd name="connsiteX37" fmla="*/ 1521447 w 1653649"/>
              <a:gd name="connsiteY37" fmla="*/ 689303 h 970968"/>
              <a:gd name="connsiteX38" fmla="*/ 1543481 w 1653649"/>
              <a:gd name="connsiteY38" fmla="*/ 656252 h 970968"/>
              <a:gd name="connsiteX39" fmla="*/ 1576531 w 1653649"/>
              <a:gd name="connsiteY39" fmla="*/ 623202 h 970968"/>
              <a:gd name="connsiteX40" fmla="*/ 1598565 w 1653649"/>
              <a:gd name="connsiteY40" fmla="*/ 579134 h 970968"/>
              <a:gd name="connsiteX41" fmla="*/ 1620599 w 1653649"/>
              <a:gd name="connsiteY41" fmla="*/ 546084 h 970968"/>
              <a:gd name="connsiteX42" fmla="*/ 1642633 w 1653649"/>
              <a:gd name="connsiteY42" fmla="*/ 479983 h 970968"/>
              <a:gd name="connsiteX43" fmla="*/ 1653649 w 1653649"/>
              <a:gd name="connsiteY43" fmla="*/ 446932 h 970968"/>
              <a:gd name="connsiteX44" fmla="*/ 1642633 w 1653649"/>
              <a:gd name="connsiteY44" fmla="*/ 270662 h 970968"/>
              <a:gd name="connsiteX45" fmla="*/ 1620599 w 1653649"/>
              <a:gd name="connsiteY45" fmla="*/ 204561 h 970968"/>
              <a:gd name="connsiteX46" fmla="*/ 1576531 w 1653649"/>
              <a:gd name="connsiteY46" fmla="*/ 138460 h 970968"/>
              <a:gd name="connsiteX47" fmla="*/ 1543481 w 1653649"/>
              <a:gd name="connsiteY47" fmla="*/ 116426 h 970968"/>
              <a:gd name="connsiteX48" fmla="*/ 1312127 w 1653649"/>
              <a:gd name="connsiteY48" fmla="*/ 105409 h 97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53649" h="970968">
                <a:moveTo>
                  <a:pt x="1466363" y="94392"/>
                </a:moveTo>
                <a:cubicBezTo>
                  <a:pt x="1376218" y="71856"/>
                  <a:pt x="1462401" y="91142"/>
                  <a:pt x="1312127" y="72358"/>
                </a:cubicBezTo>
                <a:cubicBezTo>
                  <a:pt x="1289962" y="69587"/>
                  <a:pt x="1268297" y="63055"/>
                  <a:pt x="1246025" y="61342"/>
                </a:cubicBezTo>
                <a:cubicBezTo>
                  <a:pt x="1172704" y="55702"/>
                  <a:pt x="1099134" y="53997"/>
                  <a:pt x="1025688" y="50325"/>
                </a:cubicBezTo>
                <a:cubicBezTo>
                  <a:pt x="1014671" y="46653"/>
                  <a:pt x="1003903" y="42125"/>
                  <a:pt x="992637" y="39308"/>
                </a:cubicBezTo>
                <a:cubicBezTo>
                  <a:pt x="835405" y="0"/>
                  <a:pt x="697312" y="34613"/>
                  <a:pt x="518912" y="39308"/>
                </a:cubicBezTo>
                <a:cubicBezTo>
                  <a:pt x="482189" y="42980"/>
                  <a:pt x="445017" y="43524"/>
                  <a:pt x="408743" y="50325"/>
                </a:cubicBezTo>
                <a:cubicBezTo>
                  <a:pt x="385915" y="54605"/>
                  <a:pt x="365725" y="69793"/>
                  <a:pt x="342642" y="72358"/>
                </a:cubicBezTo>
                <a:lnTo>
                  <a:pt x="243490" y="83375"/>
                </a:lnTo>
                <a:cubicBezTo>
                  <a:pt x="232473" y="90720"/>
                  <a:pt x="222283" y="99488"/>
                  <a:pt x="210440" y="105409"/>
                </a:cubicBezTo>
                <a:cubicBezTo>
                  <a:pt x="200053" y="110603"/>
                  <a:pt x="187541" y="110786"/>
                  <a:pt x="177389" y="116426"/>
                </a:cubicBezTo>
                <a:cubicBezTo>
                  <a:pt x="154240" y="129286"/>
                  <a:pt x="111288" y="160493"/>
                  <a:pt x="111288" y="160493"/>
                </a:cubicBezTo>
                <a:cubicBezTo>
                  <a:pt x="103943" y="171510"/>
                  <a:pt x="98617" y="184181"/>
                  <a:pt x="89254" y="193544"/>
                </a:cubicBezTo>
                <a:cubicBezTo>
                  <a:pt x="79892" y="202907"/>
                  <a:pt x="64680" y="205406"/>
                  <a:pt x="56204" y="215578"/>
                </a:cubicBezTo>
                <a:cubicBezTo>
                  <a:pt x="45690" y="228194"/>
                  <a:pt x="42318" y="245386"/>
                  <a:pt x="34170" y="259645"/>
                </a:cubicBezTo>
                <a:cubicBezTo>
                  <a:pt x="0" y="319442"/>
                  <a:pt x="21318" y="265151"/>
                  <a:pt x="1119" y="325746"/>
                </a:cubicBezTo>
                <a:cubicBezTo>
                  <a:pt x="4791" y="384503"/>
                  <a:pt x="2954" y="443865"/>
                  <a:pt x="12136" y="502016"/>
                </a:cubicBezTo>
                <a:cubicBezTo>
                  <a:pt x="14201" y="515095"/>
                  <a:pt x="27152" y="523839"/>
                  <a:pt x="34170" y="535067"/>
                </a:cubicBezTo>
                <a:cubicBezTo>
                  <a:pt x="62613" y="580575"/>
                  <a:pt x="66426" y="594733"/>
                  <a:pt x="100271" y="634219"/>
                </a:cubicBezTo>
                <a:cubicBezTo>
                  <a:pt x="110410" y="646048"/>
                  <a:pt x="123183" y="655440"/>
                  <a:pt x="133322" y="667269"/>
                </a:cubicBezTo>
                <a:cubicBezTo>
                  <a:pt x="145271" y="681210"/>
                  <a:pt x="152648" y="699138"/>
                  <a:pt x="166372" y="711337"/>
                </a:cubicBezTo>
                <a:cubicBezTo>
                  <a:pt x="186164" y="728930"/>
                  <a:pt x="210440" y="740715"/>
                  <a:pt x="232474" y="755404"/>
                </a:cubicBezTo>
                <a:cubicBezTo>
                  <a:pt x="254508" y="770093"/>
                  <a:pt x="273453" y="791098"/>
                  <a:pt x="298575" y="799472"/>
                </a:cubicBezTo>
                <a:cubicBezTo>
                  <a:pt x="309592" y="803144"/>
                  <a:pt x="321238" y="805296"/>
                  <a:pt x="331625" y="810489"/>
                </a:cubicBezTo>
                <a:cubicBezTo>
                  <a:pt x="343468" y="816410"/>
                  <a:pt x="352577" y="827145"/>
                  <a:pt x="364676" y="832522"/>
                </a:cubicBezTo>
                <a:cubicBezTo>
                  <a:pt x="401705" y="848979"/>
                  <a:pt x="471105" y="864327"/>
                  <a:pt x="507895" y="876590"/>
                </a:cubicBezTo>
                <a:cubicBezTo>
                  <a:pt x="518448" y="880108"/>
                  <a:pt x="576700" y="905774"/>
                  <a:pt x="596030" y="909640"/>
                </a:cubicBezTo>
                <a:cubicBezTo>
                  <a:pt x="621493" y="914733"/>
                  <a:pt x="647600" y="916012"/>
                  <a:pt x="673148" y="920657"/>
                </a:cubicBezTo>
                <a:cubicBezTo>
                  <a:pt x="688045" y="923366"/>
                  <a:pt x="702608" y="927690"/>
                  <a:pt x="717216" y="931674"/>
                </a:cubicBezTo>
                <a:cubicBezTo>
                  <a:pt x="861293" y="970968"/>
                  <a:pt x="738721" y="939804"/>
                  <a:pt x="838401" y="964725"/>
                </a:cubicBezTo>
                <a:cubicBezTo>
                  <a:pt x="959587" y="961053"/>
                  <a:pt x="1080893" y="960252"/>
                  <a:pt x="1201958" y="953708"/>
                </a:cubicBezTo>
                <a:cubicBezTo>
                  <a:pt x="1217077" y="952891"/>
                  <a:pt x="1232879" y="950203"/>
                  <a:pt x="1246025" y="942691"/>
                </a:cubicBezTo>
                <a:cubicBezTo>
                  <a:pt x="1259553" y="934961"/>
                  <a:pt x="1267107" y="919614"/>
                  <a:pt x="1279076" y="909640"/>
                </a:cubicBezTo>
                <a:cubicBezTo>
                  <a:pt x="1289248" y="901164"/>
                  <a:pt x="1300631" y="894176"/>
                  <a:pt x="1312127" y="887607"/>
                </a:cubicBezTo>
                <a:cubicBezTo>
                  <a:pt x="1326386" y="879459"/>
                  <a:pt x="1343370" y="875832"/>
                  <a:pt x="1356194" y="865573"/>
                </a:cubicBezTo>
                <a:cubicBezTo>
                  <a:pt x="1380526" y="846107"/>
                  <a:pt x="1400261" y="821506"/>
                  <a:pt x="1422295" y="799472"/>
                </a:cubicBezTo>
                <a:lnTo>
                  <a:pt x="1488396" y="733370"/>
                </a:lnTo>
                <a:cubicBezTo>
                  <a:pt x="1499413" y="718681"/>
                  <a:pt x="1510775" y="704244"/>
                  <a:pt x="1521447" y="689303"/>
                </a:cubicBezTo>
                <a:cubicBezTo>
                  <a:pt x="1529143" y="678529"/>
                  <a:pt x="1535004" y="666424"/>
                  <a:pt x="1543481" y="656252"/>
                </a:cubicBezTo>
                <a:cubicBezTo>
                  <a:pt x="1553455" y="644283"/>
                  <a:pt x="1567475" y="635880"/>
                  <a:pt x="1576531" y="623202"/>
                </a:cubicBezTo>
                <a:cubicBezTo>
                  <a:pt x="1586077" y="609838"/>
                  <a:pt x="1590417" y="593393"/>
                  <a:pt x="1598565" y="579134"/>
                </a:cubicBezTo>
                <a:cubicBezTo>
                  <a:pt x="1605134" y="567638"/>
                  <a:pt x="1613254" y="557101"/>
                  <a:pt x="1620599" y="546084"/>
                </a:cubicBezTo>
                <a:lnTo>
                  <a:pt x="1642633" y="479983"/>
                </a:lnTo>
                <a:lnTo>
                  <a:pt x="1653649" y="446932"/>
                </a:lnTo>
                <a:cubicBezTo>
                  <a:pt x="1649977" y="388175"/>
                  <a:pt x="1650587" y="328993"/>
                  <a:pt x="1642633" y="270662"/>
                </a:cubicBezTo>
                <a:cubicBezTo>
                  <a:pt x="1639495" y="247649"/>
                  <a:pt x="1633482" y="223886"/>
                  <a:pt x="1620599" y="204561"/>
                </a:cubicBezTo>
                <a:cubicBezTo>
                  <a:pt x="1605910" y="182527"/>
                  <a:pt x="1598565" y="153149"/>
                  <a:pt x="1576531" y="138460"/>
                </a:cubicBezTo>
                <a:cubicBezTo>
                  <a:pt x="1565514" y="131115"/>
                  <a:pt x="1555324" y="122347"/>
                  <a:pt x="1543481" y="116426"/>
                </a:cubicBezTo>
                <a:cubicBezTo>
                  <a:pt x="1479642" y="84506"/>
                  <a:pt x="1340349" y="105409"/>
                  <a:pt x="1312127" y="105409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/>
          <a:srcRect b="8905"/>
          <a:stretch/>
        </p:blipFill>
        <p:spPr>
          <a:xfrm>
            <a:off x="3851920" y="2492896"/>
            <a:ext cx="4770636" cy="155870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3851920" y="3212976"/>
            <a:ext cx="4752528" cy="830997"/>
          </a:xfrm>
          <a:prstGeom prst="rect">
            <a:avLst/>
          </a:prstGeom>
          <a:solidFill>
            <a:srgbClr val="C0504D">
              <a:alpha val="3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8 Zeichen, Zahl, Großbuchstabe, 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Kleinbuchstabe, Sonderzeichen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36296" y="3501008"/>
            <a:ext cx="6125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900" b="1" dirty="0" smtClean="0">
                <a:solidFill>
                  <a:srgbClr val="FF0000"/>
                </a:solidFill>
                <a:latin typeface="DokChampa" pitchFamily="34" charset="-34"/>
                <a:cs typeface="DokChampa" pitchFamily="34" charset="-34"/>
              </a:rPr>
              <a:t>!</a:t>
            </a:r>
            <a:endParaRPr lang="de-DE" sz="19900" b="1" dirty="0">
              <a:solidFill>
                <a:srgbClr val="FF0000"/>
              </a:solidFill>
              <a:latin typeface="DokChampa" pitchFamily="34" charset="-34"/>
              <a:cs typeface="DokChampa" pitchFamily="34" charset="-34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4"/>
          <a:srcRect t="21811"/>
          <a:stretch/>
        </p:blipFill>
        <p:spPr>
          <a:xfrm>
            <a:off x="107504" y="3140968"/>
            <a:ext cx="8280920" cy="1086317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7" name="Oval 16"/>
          <p:cNvSpPr/>
          <p:nvPr/>
        </p:nvSpPr>
        <p:spPr>
          <a:xfrm>
            <a:off x="827585" y="2204864"/>
            <a:ext cx="4896544" cy="360040"/>
          </a:xfrm>
          <a:prstGeom prst="ellipse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16" name="Pfeil nach links 15"/>
          <p:cNvSpPr/>
          <p:nvPr/>
        </p:nvSpPr>
        <p:spPr>
          <a:xfrm rot="1678957">
            <a:off x="4453631" y="2440471"/>
            <a:ext cx="1427056" cy="464891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3CDDD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 rotWithShape="1">
          <a:blip r:embed="rId5"/>
          <a:srcRect l="349" t="20304" r="15032" b="1211"/>
          <a:stretch/>
        </p:blipFill>
        <p:spPr>
          <a:xfrm>
            <a:off x="2123728" y="4869160"/>
            <a:ext cx="4975652" cy="65786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19" name="Oval 18"/>
          <p:cNvSpPr/>
          <p:nvPr/>
        </p:nvSpPr>
        <p:spPr>
          <a:xfrm>
            <a:off x="1259632" y="4077072"/>
            <a:ext cx="4896544" cy="360040"/>
          </a:xfrm>
          <a:prstGeom prst="ellipse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20" name="Pfeil nach links 19"/>
          <p:cNvSpPr/>
          <p:nvPr/>
        </p:nvSpPr>
        <p:spPr>
          <a:xfrm rot="1678957">
            <a:off x="5198330" y="4426464"/>
            <a:ext cx="942035" cy="464891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3CDDD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63688" y="4437112"/>
            <a:ext cx="4896544" cy="360040"/>
          </a:xfrm>
          <a:prstGeom prst="ellipse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 cmpd="sng">
                <a:solidFill>
                  <a:srgbClr val="FF0000"/>
                </a:solidFill>
              </a:ln>
            </a:endParaRPr>
          </a:p>
        </p:txBody>
      </p:sp>
      <p:sp>
        <p:nvSpPr>
          <p:cNvPr id="22" name="Pfeil nach links 21"/>
          <p:cNvSpPr/>
          <p:nvPr/>
        </p:nvSpPr>
        <p:spPr>
          <a:xfrm rot="19715402">
            <a:off x="4336086" y="4000451"/>
            <a:ext cx="942035" cy="464891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3CDDD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645024"/>
            <a:ext cx="8172210" cy="1671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3" name="Pfeil nach links 22"/>
          <p:cNvSpPr/>
          <p:nvPr/>
        </p:nvSpPr>
        <p:spPr>
          <a:xfrm rot="20584725">
            <a:off x="3755167" y="5428237"/>
            <a:ext cx="942035" cy="464891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3CDDD"/>
              </a:solidFill>
            </a:endParaRPr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052736"/>
            <a:ext cx="3384376" cy="508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9" grpId="0" animBg="1"/>
      <p:bldP spid="9" grpId="1" animBg="1"/>
      <p:bldP spid="14" grpId="0"/>
      <p:bldP spid="14" grpId="1"/>
      <p:bldP spid="17" grpId="0" animBg="1"/>
      <p:bldP spid="17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Schritt 3</a:t>
            </a:r>
            <a:endParaRPr lang="de-DE" dirty="0"/>
          </a:p>
        </p:txBody>
      </p:sp>
      <p:sp>
        <p:nvSpPr>
          <p:cNvPr id="4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Marco Ringel - Staatliches Studienseminar für das Lehramt an Realschulen Trier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229600" cy="238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feil nach links 6"/>
          <p:cNvSpPr/>
          <p:nvPr/>
        </p:nvSpPr>
        <p:spPr>
          <a:xfrm rot="18646457">
            <a:off x="7166755" y="2346738"/>
            <a:ext cx="1272703" cy="779725"/>
          </a:xfrm>
          <a:prstGeom prst="leftArrow">
            <a:avLst>
              <a:gd name="adj1" fmla="val 2829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Schritt 4</a:t>
            </a:r>
            <a:endParaRPr lang="de-DE" dirty="0"/>
          </a:p>
        </p:txBody>
      </p:sp>
      <p:sp>
        <p:nvSpPr>
          <p:cNvPr id="4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Marco Ringel - Staatliches Studienseminar für das Lehramt an Realschulen Trier</a:t>
            </a:r>
            <a:endParaRPr lang="de-DE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844824"/>
            <a:ext cx="752908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feil nach links 6"/>
          <p:cNvSpPr/>
          <p:nvPr/>
        </p:nvSpPr>
        <p:spPr>
          <a:xfrm rot="20149748">
            <a:off x="2217419" y="2822685"/>
            <a:ext cx="1053705" cy="683248"/>
          </a:xfrm>
          <a:prstGeom prst="leftArrow">
            <a:avLst>
              <a:gd name="adj1" fmla="val 48025"/>
              <a:gd name="adj2" fmla="val 50000"/>
            </a:avLst>
          </a:prstGeom>
          <a:solidFill>
            <a:schemeClr val="accent2">
              <a:alpha val="3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611560" y="3212976"/>
            <a:ext cx="1653649" cy="970968"/>
          </a:xfrm>
          <a:custGeom>
            <a:avLst/>
            <a:gdLst>
              <a:gd name="connsiteX0" fmla="*/ 1466363 w 1653649"/>
              <a:gd name="connsiteY0" fmla="*/ 94392 h 970968"/>
              <a:gd name="connsiteX1" fmla="*/ 1312127 w 1653649"/>
              <a:gd name="connsiteY1" fmla="*/ 72358 h 970968"/>
              <a:gd name="connsiteX2" fmla="*/ 1246025 w 1653649"/>
              <a:gd name="connsiteY2" fmla="*/ 61342 h 970968"/>
              <a:gd name="connsiteX3" fmla="*/ 1025688 w 1653649"/>
              <a:gd name="connsiteY3" fmla="*/ 50325 h 970968"/>
              <a:gd name="connsiteX4" fmla="*/ 992637 w 1653649"/>
              <a:gd name="connsiteY4" fmla="*/ 39308 h 970968"/>
              <a:gd name="connsiteX5" fmla="*/ 518912 w 1653649"/>
              <a:gd name="connsiteY5" fmla="*/ 39308 h 970968"/>
              <a:gd name="connsiteX6" fmla="*/ 408743 w 1653649"/>
              <a:gd name="connsiteY6" fmla="*/ 50325 h 970968"/>
              <a:gd name="connsiteX7" fmla="*/ 342642 w 1653649"/>
              <a:gd name="connsiteY7" fmla="*/ 72358 h 970968"/>
              <a:gd name="connsiteX8" fmla="*/ 243490 w 1653649"/>
              <a:gd name="connsiteY8" fmla="*/ 83375 h 970968"/>
              <a:gd name="connsiteX9" fmla="*/ 210440 w 1653649"/>
              <a:gd name="connsiteY9" fmla="*/ 105409 h 970968"/>
              <a:gd name="connsiteX10" fmla="*/ 177389 w 1653649"/>
              <a:gd name="connsiteY10" fmla="*/ 116426 h 970968"/>
              <a:gd name="connsiteX11" fmla="*/ 111288 w 1653649"/>
              <a:gd name="connsiteY11" fmla="*/ 160493 h 970968"/>
              <a:gd name="connsiteX12" fmla="*/ 89254 w 1653649"/>
              <a:gd name="connsiteY12" fmla="*/ 193544 h 970968"/>
              <a:gd name="connsiteX13" fmla="*/ 56204 w 1653649"/>
              <a:gd name="connsiteY13" fmla="*/ 215578 h 970968"/>
              <a:gd name="connsiteX14" fmla="*/ 34170 w 1653649"/>
              <a:gd name="connsiteY14" fmla="*/ 259645 h 970968"/>
              <a:gd name="connsiteX15" fmla="*/ 1119 w 1653649"/>
              <a:gd name="connsiteY15" fmla="*/ 325746 h 970968"/>
              <a:gd name="connsiteX16" fmla="*/ 12136 w 1653649"/>
              <a:gd name="connsiteY16" fmla="*/ 502016 h 970968"/>
              <a:gd name="connsiteX17" fmla="*/ 34170 w 1653649"/>
              <a:gd name="connsiteY17" fmla="*/ 535067 h 970968"/>
              <a:gd name="connsiteX18" fmla="*/ 100271 w 1653649"/>
              <a:gd name="connsiteY18" fmla="*/ 634219 h 970968"/>
              <a:gd name="connsiteX19" fmla="*/ 133322 w 1653649"/>
              <a:gd name="connsiteY19" fmla="*/ 667269 h 970968"/>
              <a:gd name="connsiteX20" fmla="*/ 166372 w 1653649"/>
              <a:gd name="connsiteY20" fmla="*/ 711337 h 970968"/>
              <a:gd name="connsiteX21" fmla="*/ 232474 w 1653649"/>
              <a:gd name="connsiteY21" fmla="*/ 755404 h 970968"/>
              <a:gd name="connsiteX22" fmla="*/ 298575 w 1653649"/>
              <a:gd name="connsiteY22" fmla="*/ 799472 h 970968"/>
              <a:gd name="connsiteX23" fmla="*/ 331625 w 1653649"/>
              <a:gd name="connsiteY23" fmla="*/ 810489 h 970968"/>
              <a:gd name="connsiteX24" fmla="*/ 364676 w 1653649"/>
              <a:gd name="connsiteY24" fmla="*/ 832522 h 970968"/>
              <a:gd name="connsiteX25" fmla="*/ 507895 w 1653649"/>
              <a:gd name="connsiteY25" fmla="*/ 876590 h 970968"/>
              <a:gd name="connsiteX26" fmla="*/ 596030 w 1653649"/>
              <a:gd name="connsiteY26" fmla="*/ 909640 h 970968"/>
              <a:gd name="connsiteX27" fmla="*/ 673148 w 1653649"/>
              <a:gd name="connsiteY27" fmla="*/ 920657 h 970968"/>
              <a:gd name="connsiteX28" fmla="*/ 717216 w 1653649"/>
              <a:gd name="connsiteY28" fmla="*/ 931674 h 970968"/>
              <a:gd name="connsiteX29" fmla="*/ 838401 w 1653649"/>
              <a:gd name="connsiteY29" fmla="*/ 964725 h 970968"/>
              <a:gd name="connsiteX30" fmla="*/ 1201958 w 1653649"/>
              <a:gd name="connsiteY30" fmla="*/ 953708 h 970968"/>
              <a:gd name="connsiteX31" fmla="*/ 1246025 w 1653649"/>
              <a:gd name="connsiteY31" fmla="*/ 942691 h 970968"/>
              <a:gd name="connsiteX32" fmla="*/ 1279076 w 1653649"/>
              <a:gd name="connsiteY32" fmla="*/ 909640 h 970968"/>
              <a:gd name="connsiteX33" fmla="*/ 1312127 w 1653649"/>
              <a:gd name="connsiteY33" fmla="*/ 887607 h 970968"/>
              <a:gd name="connsiteX34" fmla="*/ 1356194 w 1653649"/>
              <a:gd name="connsiteY34" fmla="*/ 865573 h 970968"/>
              <a:gd name="connsiteX35" fmla="*/ 1422295 w 1653649"/>
              <a:gd name="connsiteY35" fmla="*/ 799472 h 970968"/>
              <a:gd name="connsiteX36" fmla="*/ 1488396 w 1653649"/>
              <a:gd name="connsiteY36" fmla="*/ 733370 h 970968"/>
              <a:gd name="connsiteX37" fmla="*/ 1521447 w 1653649"/>
              <a:gd name="connsiteY37" fmla="*/ 689303 h 970968"/>
              <a:gd name="connsiteX38" fmla="*/ 1543481 w 1653649"/>
              <a:gd name="connsiteY38" fmla="*/ 656252 h 970968"/>
              <a:gd name="connsiteX39" fmla="*/ 1576531 w 1653649"/>
              <a:gd name="connsiteY39" fmla="*/ 623202 h 970968"/>
              <a:gd name="connsiteX40" fmla="*/ 1598565 w 1653649"/>
              <a:gd name="connsiteY40" fmla="*/ 579134 h 970968"/>
              <a:gd name="connsiteX41" fmla="*/ 1620599 w 1653649"/>
              <a:gd name="connsiteY41" fmla="*/ 546084 h 970968"/>
              <a:gd name="connsiteX42" fmla="*/ 1642633 w 1653649"/>
              <a:gd name="connsiteY42" fmla="*/ 479983 h 970968"/>
              <a:gd name="connsiteX43" fmla="*/ 1653649 w 1653649"/>
              <a:gd name="connsiteY43" fmla="*/ 446932 h 970968"/>
              <a:gd name="connsiteX44" fmla="*/ 1642633 w 1653649"/>
              <a:gd name="connsiteY44" fmla="*/ 270662 h 970968"/>
              <a:gd name="connsiteX45" fmla="*/ 1620599 w 1653649"/>
              <a:gd name="connsiteY45" fmla="*/ 204561 h 970968"/>
              <a:gd name="connsiteX46" fmla="*/ 1576531 w 1653649"/>
              <a:gd name="connsiteY46" fmla="*/ 138460 h 970968"/>
              <a:gd name="connsiteX47" fmla="*/ 1543481 w 1653649"/>
              <a:gd name="connsiteY47" fmla="*/ 116426 h 970968"/>
              <a:gd name="connsiteX48" fmla="*/ 1312127 w 1653649"/>
              <a:gd name="connsiteY48" fmla="*/ 105409 h 97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53649" h="970968">
                <a:moveTo>
                  <a:pt x="1466363" y="94392"/>
                </a:moveTo>
                <a:cubicBezTo>
                  <a:pt x="1376218" y="71856"/>
                  <a:pt x="1462401" y="91142"/>
                  <a:pt x="1312127" y="72358"/>
                </a:cubicBezTo>
                <a:cubicBezTo>
                  <a:pt x="1289962" y="69587"/>
                  <a:pt x="1268297" y="63055"/>
                  <a:pt x="1246025" y="61342"/>
                </a:cubicBezTo>
                <a:cubicBezTo>
                  <a:pt x="1172704" y="55702"/>
                  <a:pt x="1099134" y="53997"/>
                  <a:pt x="1025688" y="50325"/>
                </a:cubicBezTo>
                <a:cubicBezTo>
                  <a:pt x="1014671" y="46653"/>
                  <a:pt x="1003903" y="42125"/>
                  <a:pt x="992637" y="39308"/>
                </a:cubicBezTo>
                <a:cubicBezTo>
                  <a:pt x="835405" y="0"/>
                  <a:pt x="697312" y="34613"/>
                  <a:pt x="518912" y="39308"/>
                </a:cubicBezTo>
                <a:cubicBezTo>
                  <a:pt x="482189" y="42980"/>
                  <a:pt x="445017" y="43524"/>
                  <a:pt x="408743" y="50325"/>
                </a:cubicBezTo>
                <a:cubicBezTo>
                  <a:pt x="385915" y="54605"/>
                  <a:pt x="365725" y="69793"/>
                  <a:pt x="342642" y="72358"/>
                </a:cubicBezTo>
                <a:lnTo>
                  <a:pt x="243490" y="83375"/>
                </a:lnTo>
                <a:cubicBezTo>
                  <a:pt x="232473" y="90720"/>
                  <a:pt x="222283" y="99488"/>
                  <a:pt x="210440" y="105409"/>
                </a:cubicBezTo>
                <a:cubicBezTo>
                  <a:pt x="200053" y="110603"/>
                  <a:pt x="187541" y="110786"/>
                  <a:pt x="177389" y="116426"/>
                </a:cubicBezTo>
                <a:cubicBezTo>
                  <a:pt x="154240" y="129286"/>
                  <a:pt x="111288" y="160493"/>
                  <a:pt x="111288" y="160493"/>
                </a:cubicBezTo>
                <a:cubicBezTo>
                  <a:pt x="103943" y="171510"/>
                  <a:pt x="98617" y="184181"/>
                  <a:pt x="89254" y="193544"/>
                </a:cubicBezTo>
                <a:cubicBezTo>
                  <a:pt x="79892" y="202907"/>
                  <a:pt x="64680" y="205406"/>
                  <a:pt x="56204" y="215578"/>
                </a:cubicBezTo>
                <a:cubicBezTo>
                  <a:pt x="45690" y="228194"/>
                  <a:pt x="42318" y="245386"/>
                  <a:pt x="34170" y="259645"/>
                </a:cubicBezTo>
                <a:cubicBezTo>
                  <a:pt x="0" y="319442"/>
                  <a:pt x="21318" y="265151"/>
                  <a:pt x="1119" y="325746"/>
                </a:cubicBezTo>
                <a:cubicBezTo>
                  <a:pt x="4791" y="384503"/>
                  <a:pt x="2954" y="443865"/>
                  <a:pt x="12136" y="502016"/>
                </a:cubicBezTo>
                <a:cubicBezTo>
                  <a:pt x="14201" y="515095"/>
                  <a:pt x="27152" y="523839"/>
                  <a:pt x="34170" y="535067"/>
                </a:cubicBezTo>
                <a:cubicBezTo>
                  <a:pt x="62613" y="580575"/>
                  <a:pt x="66426" y="594733"/>
                  <a:pt x="100271" y="634219"/>
                </a:cubicBezTo>
                <a:cubicBezTo>
                  <a:pt x="110410" y="646048"/>
                  <a:pt x="123183" y="655440"/>
                  <a:pt x="133322" y="667269"/>
                </a:cubicBezTo>
                <a:cubicBezTo>
                  <a:pt x="145271" y="681210"/>
                  <a:pt x="152648" y="699138"/>
                  <a:pt x="166372" y="711337"/>
                </a:cubicBezTo>
                <a:cubicBezTo>
                  <a:pt x="186164" y="728930"/>
                  <a:pt x="210440" y="740715"/>
                  <a:pt x="232474" y="755404"/>
                </a:cubicBezTo>
                <a:cubicBezTo>
                  <a:pt x="254508" y="770093"/>
                  <a:pt x="273453" y="791098"/>
                  <a:pt x="298575" y="799472"/>
                </a:cubicBezTo>
                <a:cubicBezTo>
                  <a:pt x="309592" y="803144"/>
                  <a:pt x="321238" y="805296"/>
                  <a:pt x="331625" y="810489"/>
                </a:cubicBezTo>
                <a:cubicBezTo>
                  <a:pt x="343468" y="816410"/>
                  <a:pt x="352577" y="827145"/>
                  <a:pt x="364676" y="832522"/>
                </a:cubicBezTo>
                <a:cubicBezTo>
                  <a:pt x="401705" y="848979"/>
                  <a:pt x="471105" y="864327"/>
                  <a:pt x="507895" y="876590"/>
                </a:cubicBezTo>
                <a:cubicBezTo>
                  <a:pt x="518448" y="880108"/>
                  <a:pt x="576700" y="905774"/>
                  <a:pt x="596030" y="909640"/>
                </a:cubicBezTo>
                <a:cubicBezTo>
                  <a:pt x="621493" y="914733"/>
                  <a:pt x="647600" y="916012"/>
                  <a:pt x="673148" y="920657"/>
                </a:cubicBezTo>
                <a:cubicBezTo>
                  <a:pt x="688045" y="923366"/>
                  <a:pt x="702608" y="927690"/>
                  <a:pt x="717216" y="931674"/>
                </a:cubicBezTo>
                <a:cubicBezTo>
                  <a:pt x="861293" y="970968"/>
                  <a:pt x="738721" y="939804"/>
                  <a:pt x="838401" y="964725"/>
                </a:cubicBezTo>
                <a:cubicBezTo>
                  <a:pt x="959587" y="961053"/>
                  <a:pt x="1080893" y="960252"/>
                  <a:pt x="1201958" y="953708"/>
                </a:cubicBezTo>
                <a:cubicBezTo>
                  <a:pt x="1217077" y="952891"/>
                  <a:pt x="1232879" y="950203"/>
                  <a:pt x="1246025" y="942691"/>
                </a:cubicBezTo>
                <a:cubicBezTo>
                  <a:pt x="1259553" y="934961"/>
                  <a:pt x="1267107" y="919614"/>
                  <a:pt x="1279076" y="909640"/>
                </a:cubicBezTo>
                <a:cubicBezTo>
                  <a:pt x="1289248" y="901164"/>
                  <a:pt x="1300631" y="894176"/>
                  <a:pt x="1312127" y="887607"/>
                </a:cubicBezTo>
                <a:cubicBezTo>
                  <a:pt x="1326386" y="879459"/>
                  <a:pt x="1343370" y="875832"/>
                  <a:pt x="1356194" y="865573"/>
                </a:cubicBezTo>
                <a:cubicBezTo>
                  <a:pt x="1380526" y="846107"/>
                  <a:pt x="1400261" y="821506"/>
                  <a:pt x="1422295" y="799472"/>
                </a:cubicBezTo>
                <a:lnTo>
                  <a:pt x="1488396" y="733370"/>
                </a:lnTo>
                <a:cubicBezTo>
                  <a:pt x="1499413" y="718681"/>
                  <a:pt x="1510775" y="704244"/>
                  <a:pt x="1521447" y="689303"/>
                </a:cubicBezTo>
                <a:cubicBezTo>
                  <a:pt x="1529143" y="678529"/>
                  <a:pt x="1535004" y="666424"/>
                  <a:pt x="1543481" y="656252"/>
                </a:cubicBezTo>
                <a:cubicBezTo>
                  <a:pt x="1553455" y="644283"/>
                  <a:pt x="1567475" y="635880"/>
                  <a:pt x="1576531" y="623202"/>
                </a:cubicBezTo>
                <a:cubicBezTo>
                  <a:pt x="1586077" y="609838"/>
                  <a:pt x="1590417" y="593393"/>
                  <a:pt x="1598565" y="579134"/>
                </a:cubicBezTo>
                <a:cubicBezTo>
                  <a:pt x="1605134" y="567638"/>
                  <a:pt x="1613254" y="557101"/>
                  <a:pt x="1620599" y="546084"/>
                </a:cubicBezTo>
                <a:lnTo>
                  <a:pt x="1642633" y="479983"/>
                </a:lnTo>
                <a:lnTo>
                  <a:pt x="1653649" y="446932"/>
                </a:lnTo>
                <a:cubicBezTo>
                  <a:pt x="1649977" y="388175"/>
                  <a:pt x="1650587" y="328993"/>
                  <a:pt x="1642633" y="270662"/>
                </a:cubicBezTo>
                <a:cubicBezTo>
                  <a:pt x="1639495" y="247649"/>
                  <a:pt x="1633482" y="223886"/>
                  <a:pt x="1620599" y="204561"/>
                </a:cubicBezTo>
                <a:cubicBezTo>
                  <a:pt x="1605910" y="182527"/>
                  <a:pt x="1598565" y="153149"/>
                  <a:pt x="1576531" y="138460"/>
                </a:cubicBezTo>
                <a:cubicBezTo>
                  <a:pt x="1565514" y="131115"/>
                  <a:pt x="1555324" y="122347"/>
                  <a:pt x="1543481" y="116426"/>
                </a:cubicBezTo>
                <a:cubicBezTo>
                  <a:pt x="1479642" y="84506"/>
                  <a:pt x="1340349" y="105409"/>
                  <a:pt x="1312127" y="105409"/>
                </a:cubicBez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Schritt 5</a:t>
            </a:r>
            <a:endParaRPr lang="de-DE" dirty="0"/>
          </a:p>
        </p:txBody>
      </p:sp>
      <p:sp>
        <p:nvSpPr>
          <p:cNvPr id="4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Marco Ringel - Staatliches Studienseminar für das Lehramt an Realschulen Trier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Freischaltung durch den Admin</a:t>
            </a:r>
          </a:p>
          <a:p>
            <a:pPr>
              <a:buNone/>
            </a:pP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Fertig.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Macintosh PowerPoint</Application>
  <PresentationFormat>Bildschirmpräsentation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Larissa-Design</vt:lpstr>
      <vt:lpstr>Moodle</vt:lpstr>
      <vt:lpstr>Treffen Sie eine Wahl:</vt:lpstr>
      <vt:lpstr>Neu-Anmeldung</vt:lpstr>
      <vt:lpstr>Schritt 1</vt:lpstr>
      <vt:lpstr>Schritt 1</vt:lpstr>
      <vt:lpstr>Schritt 2</vt:lpstr>
      <vt:lpstr>Schritt 3</vt:lpstr>
      <vt:lpstr>Schritt 4</vt:lpstr>
      <vt:lpstr>Schritt 5</vt:lpstr>
      <vt:lpstr>moodle-Zugang erweitern</vt:lpstr>
      <vt:lpstr>Schritt 1</vt:lpstr>
      <vt:lpstr>Schritt 1</vt:lpstr>
      <vt:lpstr>Schritt 2</vt:lpstr>
      <vt:lpstr>Schritt 3</vt:lpstr>
      <vt:lpstr>Schritt 4</vt:lpstr>
      <vt:lpstr>Schritt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</dc:title>
  <dc:creator>Peter</dc:creator>
  <cp:lastModifiedBy>Jürgen Stellmes</cp:lastModifiedBy>
  <cp:revision>24</cp:revision>
  <dcterms:created xsi:type="dcterms:W3CDTF">2010-08-03T06:06:41Z</dcterms:created>
  <dcterms:modified xsi:type="dcterms:W3CDTF">2015-12-10T09:59:27Z</dcterms:modified>
</cp:coreProperties>
</file>